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689" r:id="rId3"/>
    <p:sldId id="256" r:id="rId4"/>
    <p:sldId id="2687" r:id="rId5"/>
    <p:sldId id="257" r:id="rId6"/>
    <p:sldId id="2652" r:id="rId7"/>
    <p:sldId id="2654" r:id="rId8"/>
    <p:sldId id="261" r:id="rId9"/>
    <p:sldId id="364" r:id="rId10"/>
    <p:sldId id="2639" r:id="rId11"/>
    <p:sldId id="2656" r:id="rId12"/>
    <p:sldId id="2660" r:id="rId13"/>
    <p:sldId id="2678" r:id="rId14"/>
    <p:sldId id="2658" r:id="rId15"/>
    <p:sldId id="2661" r:id="rId16"/>
    <p:sldId id="2662" r:id="rId17"/>
    <p:sldId id="274" r:id="rId18"/>
    <p:sldId id="2574" r:id="rId19"/>
    <p:sldId id="2552" r:id="rId20"/>
    <p:sldId id="2675" r:id="rId21"/>
    <p:sldId id="2530" r:id="rId22"/>
    <p:sldId id="2632" r:id="rId23"/>
    <p:sldId id="2664" r:id="rId24"/>
    <p:sldId id="2665" r:id="rId25"/>
    <p:sldId id="2531" r:id="rId26"/>
    <p:sldId id="2683" r:id="rId27"/>
    <p:sldId id="2692" r:id="rId28"/>
    <p:sldId id="279" r:id="rId29"/>
    <p:sldId id="2666" r:id="rId30"/>
    <p:sldId id="2667" r:id="rId31"/>
    <p:sldId id="2668" r:id="rId32"/>
    <p:sldId id="2569" r:id="rId33"/>
    <p:sldId id="2674" r:id="rId34"/>
    <p:sldId id="2644" r:id="rId35"/>
    <p:sldId id="2673" r:id="rId36"/>
    <p:sldId id="2646" r:id="rId37"/>
    <p:sldId id="2645" r:id="rId38"/>
    <p:sldId id="2677" r:id="rId39"/>
    <p:sldId id="2672" r:id="rId40"/>
    <p:sldId id="2676" r:id="rId41"/>
    <p:sldId id="2669" r:id="rId42"/>
    <p:sldId id="2615" r:id="rId43"/>
    <p:sldId id="303" r:id="rId44"/>
    <p:sldId id="439" r:id="rId45"/>
    <p:sldId id="259" r:id="rId46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xmlns="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E2D8"/>
    <a:srgbClr val="E1EFFF"/>
    <a:srgbClr val="01B49E"/>
    <a:srgbClr val="F5FFFF"/>
    <a:srgbClr val="F2FFFC"/>
    <a:srgbClr val="C0E3DB"/>
    <a:srgbClr val="01BBA5"/>
    <a:srgbClr val="01BFA8"/>
    <a:srgbClr val="01B7A1"/>
    <a:srgbClr val="01B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92096" autoAdjust="0"/>
  </p:normalViewPr>
  <p:slideViewPr>
    <p:cSldViewPr snapToGrid="0">
      <p:cViewPr>
        <p:scale>
          <a:sx n="110" d="100"/>
          <a:sy n="110" d="100"/>
        </p:scale>
        <p:origin x="-198" y="5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803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25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264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05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9689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4150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68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66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58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64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60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43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0"/>
              <a:t>mặt mày </a:t>
            </a:r>
            <a:r>
              <a:rPr lang="en-US" b="0" i="0"/>
              <a:t>: </a:t>
            </a:r>
            <a:r>
              <a:rPr lang="vi-VN" b="0"/>
              <a:t>mặt của con người, nhìn một cách tổng quát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154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i="0"/>
              <a:t>mặt mày </a:t>
            </a:r>
            <a:r>
              <a:rPr lang="en-US" b="0" i="0"/>
              <a:t>: </a:t>
            </a:r>
            <a:r>
              <a:rPr lang="vi-VN" b="0"/>
              <a:t>mặt của con người, nhìn một cách tổng quát</a:t>
            </a:r>
          </a:p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vi-VN" b="1"/>
              <a:t>gương mặt </a:t>
            </a:r>
            <a:r>
              <a:rPr lang="vi-VN" b="0"/>
              <a:t>: khuôn mặt với những nét biểu hiện tâm hồn, tình cách, ... của mỗi người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84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98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5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/>
              <a:t>* </a:t>
            </a:r>
            <a:r>
              <a:rPr lang="en-US" b="1" i="0"/>
              <a:t>đặt </a:t>
            </a:r>
            <a:r>
              <a:rPr lang="en-US" b="0" i="0"/>
              <a:t>: để vào vị trí phù hợp</a:t>
            </a:r>
          </a:p>
          <a:p>
            <a:r>
              <a:rPr lang="en-US" b="0" i="0"/>
              <a:t>* </a:t>
            </a:r>
            <a:r>
              <a:rPr lang="en-US" b="1" i="0"/>
              <a:t>để  </a:t>
            </a:r>
            <a:r>
              <a:rPr lang="en-US" b="0" i="0"/>
              <a:t>: làm cho ở vào một vị trí nào đó</a:t>
            </a:r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416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80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63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802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090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7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6174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82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78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20/11/2021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gif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4.png"/><Relationship Id="rId9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 descr="Hình ảnh Powerpoint - - Tổng hợp hình ảnh dành cho Powerpoint đẹp nhấ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Tải hình ảnh giang day 235aded192a003c tại kho hình nền, ảnh đẹp 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3"/>
            <a:ext cx="9144000" cy="513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1F0061AE-1B3B-487E-8434-20976C6B011C}"/>
              </a:ext>
            </a:extLst>
          </p:cNvPr>
          <p:cNvSpPr txBox="1"/>
          <p:nvPr/>
        </p:nvSpPr>
        <p:spPr>
          <a:xfrm>
            <a:off x="1023470" y="632196"/>
            <a:ext cx="6858000" cy="761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7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 Hai, </a:t>
            </a:r>
            <a:r>
              <a:rPr lang="en-US" sz="2700" b="1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en-US" sz="27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7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7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endParaRPr lang="en-US" sz="18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3683" y="1137140"/>
            <a:ext cx="4517573" cy="513602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0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 </a:t>
            </a:r>
            <a:endParaRPr lang="en-US" sz="3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aêt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4110" y="715156"/>
            <a:ext cx="2944594" cy="3239054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736559" y="547232"/>
            <a:ext cx="9332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aêt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xmlns="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088097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xmlns="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BFE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c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xmlns="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aêt</a:t>
              </a:r>
            </a:p>
          </p:txBody>
        </p:sp>
        <p:grpSp>
          <p:nvGrpSpPr>
            <p:cNvPr id="46" name="Group 2">
              <a:extLst>
                <a:ext uri="{FF2B5EF4-FFF2-40B4-BE49-F238E27FC236}">
                  <a16:creationId xmlns:a16="http://schemas.microsoft.com/office/drawing/2014/main" xmlns="" id="{D4555C62-A632-4BCE-98EB-641EDA1BCDB0}"/>
                </a:ext>
              </a:extLst>
            </p:cNvPr>
            <p:cNvGrpSpPr/>
            <p:nvPr/>
          </p:nvGrpSpPr>
          <p:grpSpPr>
            <a:xfrm>
              <a:off x="256915" y="2908198"/>
              <a:ext cx="3892554" cy="988954"/>
              <a:chOff x="256915" y="2626846"/>
              <a:chExt cx="3892554" cy="988954"/>
            </a:xfrm>
          </p:grpSpPr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xmlns="" id="{68F62BC8-5E67-4867-9E3E-9D834B2C08B5}"/>
                  </a:ext>
                </a:extLst>
              </p:cNvPr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BFE2DB"/>
              </a:solidFill>
              <a:ln w="19050">
                <a:solidFill>
                  <a:srgbClr val="F2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c</a:t>
                </a:r>
                <a:r>
                  <a:rPr lang="en-US" sz="5400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aét</a:t>
                </a:r>
              </a:p>
            </p:txBody>
          </p:sp>
          <p:sp>
            <p:nvSpPr>
              <p:cNvPr id="48" name="Rectangle 4">
                <a:extLst>
                  <a:ext uri="{FF2B5EF4-FFF2-40B4-BE49-F238E27FC236}">
                    <a16:creationId xmlns:a16="http://schemas.microsoft.com/office/drawing/2014/main" xmlns="" id="{1467C369-D097-4294-8E17-2A3BC066A91F}"/>
                  </a:ext>
                </a:extLst>
              </p:cNvPr>
              <p:cNvSpPr/>
              <p:nvPr/>
            </p:nvSpPr>
            <p:spPr>
              <a:xfrm>
                <a:off x="2496975" y="2626846"/>
                <a:ext cx="2119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400">
                    <a:latin typeface="VNI-Avo" pitchFamily="2" charset="0"/>
                    <a:cs typeface="Arial-SGK-TV" pitchFamily="2" charset="0"/>
                  </a:rPr>
                  <a:t>ù</a:t>
                </a:r>
                <a:endParaRPr lang="vi-VN" sz="5400">
                  <a:cs typeface="Arial-SGK-TV" pitchFamily="2" charset="0"/>
                </a:endParaRPr>
              </a:p>
            </p:txBody>
          </p:sp>
        </p:grp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xmlns="" id="{FFC01A57-1FA0-4BFC-B87D-F885F40E281A}"/>
              </a:ext>
            </a:extLst>
          </p:cNvPr>
          <p:cNvGrpSpPr/>
          <p:nvPr/>
        </p:nvGrpSpPr>
        <p:grpSpPr>
          <a:xfrm>
            <a:off x="5059274" y="3885810"/>
            <a:ext cx="3174267" cy="991729"/>
            <a:chOff x="2691630" y="3660472"/>
            <a:chExt cx="3174267" cy="1918738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9CC9D45A-17DF-494A-AFCD-B3AA0C1FF2C9}"/>
                </a:ext>
              </a:extLst>
            </p:cNvPr>
            <p:cNvSpPr/>
            <p:nvPr/>
          </p:nvSpPr>
          <p:spPr>
            <a:xfrm>
              <a:off x="2691630" y="3792808"/>
              <a:ext cx="3174267" cy="1786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aét </a:t>
              </a:r>
              <a:r>
                <a:rPr lang="en-US" sz="5400">
                  <a:latin typeface="VNI-Avo" pitchFamily="2" charset="0"/>
                  <a:cs typeface="Arial-SGK-TV" pitchFamily="2" charset="0"/>
                </a:rPr>
                <a:t>giaáy</a:t>
              </a: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xmlns="" id="{3FAB7D0C-68E5-437B-A2A1-2521F040F04B}"/>
                </a:ext>
              </a:extLst>
            </p:cNvPr>
            <p:cNvSpPr/>
            <p:nvPr/>
          </p:nvSpPr>
          <p:spPr>
            <a:xfrm>
              <a:off x="3689212" y="3660472"/>
              <a:ext cx="211917" cy="17543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  <a:p>
              <a:pPr algn="ctr"/>
              <a:endParaRPr lang="en-US" sz="54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5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712" y="609418"/>
            <a:ext cx="6634577" cy="442046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2D94E3DD-D867-4647-8107-23F8868B2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20" y="733046"/>
            <a:ext cx="7920760" cy="417321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2559F531-BE95-4627-88A7-09FEA75B1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21" y="733046"/>
            <a:ext cx="7920758" cy="417321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1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aât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"/>
          <a:stretch/>
        </p:blipFill>
        <p:spPr>
          <a:xfrm>
            <a:off x="4627823" y="547232"/>
            <a:ext cx="4037172" cy="3733021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736560" y="547232"/>
            <a:ext cx="9332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aât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xmlns="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101097"/>
            <a:chOff x="256915" y="1809055"/>
            <a:chExt cx="3892554" cy="2101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xmlns="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BFE2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b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xmlns="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aât</a:t>
              </a:r>
            </a:p>
          </p:txBody>
        </p:sp>
        <p:grpSp>
          <p:nvGrpSpPr>
            <p:cNvPr id="46" name="Group 2">
              <a:extLst>
                <a:ext uri="{FF2B5EF4-FFF2-40B4-BE49-F238E27FC236}">
                  <a16:creationId xmlns:a16="http://schemas.microsoft.com/office/drawing/2014/main" xmlns="" id="{D4555C62-A632-4BCE-98EB-641EDA1BCDB0}"/>
                </a:ext>
              </a:extLst>
            </p:cNvPr>
            <p:cNvGrpSpPr/>
            <p:nvPr/>
          </p:nvGrpSpPr>
          <p:grpSpPr>
            <a:xfrm>
              <a:off x="256915" y="2970372"/>
              <a:ext cx="3892554" cy="939780"/>
              <a:chOff x="256915" y="2689020"/>
              <a:chExt cx="3892554" cy="939780"/>
            </a:xfrm>
          </p:grpSpPr>
          <p:sp>
            <p:nvSpPr>
              <p:cNvPr id="47" name="Rectangle 3">
                <a:extLst>
                  <a:ext uri="{FF2B5EF4-FFF2-40B4-BE49-F238E27FC236}">
                    <a16:creationId xmlns:a16="http://schemas.microsoft.com/office/drawing/2014/main" xmlns="" id="{68F62BC8-5E67-4867-9E3E-9D834B2C08B5}"/>
                  </a:ext>
                </a:extLst>
              </p:cNvPr>
              <p:cNvSpPr/>
              <p:nvPr/>
            </p:nvSpPr>
            <p:spPr>
              <a:xfrm>
                <a:off x="256915" y="2689020"/>
                <a:ext cx="3892554" cy="926780"/>
              </a:xfrm>
              <a:prstGeom prst="rect">
                <a:avLst/>
              </a:prstGeom>
              <a:solidFill>
                <a:srgbClr val="BFE2DB"/>
              </a:solidFill>
              <a:ln w="19050">
                <a:solidFill>
                  <a:srgbClr val="F2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>
                    <a:solidFill>
                      <a:schemeClr val="tx1"/>
                    </a:solidFill>
                    <a:latin typeface="VNI-Avo" pitchFamily="2" charset="0"/>
                    <a:cs typeface="Arial-SGK-TV" pitchFamily="2" charset="0"/>
                  </a:rPr>
                  <a:t>b</a:t>
                </a:r>
                <a:r>
                  <a:rPr lang="en-US" sz="5400">
                    <a:solidFill>
                      <a:srgbClr val="C00000"/>
                    </a:solidFill>
                    <a:latin typeface="VNI-Avo" pitchFamily="2" charset="0"/>
                    <a:cs typeface="Arial-SGK-TV" pitchFamily="2" charset="0"/>
                  </a:rPr>
                  <a:t>aät</a:t>
                </a:r>
              </a:p>
            </p:txBody>
          </p:sp>
          <p:sp>
            <p:nvSpPr>
              <p:cNvPr id="48" name="Rectangle 4">
                <a:extLst>
                  <a:ext uri="{FF2B5EF4-FFF2-40B4-BE49-F238E27FC236}">
                    <a16:creationId xmlns:a16="http://schemas.microsoft.com/office/drawing/2014/main" xmlns="" id="{1467C369-D097-4294-8E17-2A3BC066A91F}"/>
                  </a:ext>
                </a:extLst>
              </p:cNvPr>
              <p:cNvSpPr/>
              <p:nvPr/>
            </p:nvSpPr>
            <p:spPr>
              <a:xfrm>
                <a:off x="2439667" y="2705470"/>
                <a:ext cx="21191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400">
                    <a:latin typeface="VNI-Avo" pitchFamily="2" charset="0"/>
                    <a:cs typeface="Arial-SGK-TV" pitchFamily="2" charset="0"/>
                  </a:rPr>
                  <a:t>ï</a:t>
                </a:r>
                <a:endParaRPr lang="vi-VN" sz="5400">
                  <a:cs typeface="Arial-SGK-TV" pitchFamily="2" charset="0"/>
                </a:endParaRPr>
              </a:p>
            </p:txBody>
          </p:sp>
        </p:grp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xmlns="" id="{FFC01A57-1FA0-4BFC-B87D-F885F40E281A}"/>
              </a:ext>
            </a:extLst>
          </p:cNvPr>
          <p:cNvGrpSpPr/>
          <p:nvPr/>
        </p:nvGrpSpPr>
        <p:grpSpPr>
          <a:xfrm>
            <a:off x="5284497" y="3941963"/>
            <a:ext cx="2723823" cy="935580"/>
            <a:chOff x="2916854" y="3769108"/>
            <a:chExt cx="2723823" cy="1810104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9CC9D45A-17DF-494A-AFCD-B3AA0C1FF2C9}"/>
                </a:ext>
              </a:extLst>
            </p:cNvPr>
            <p:cNvSpPr/>
            <p:nvPr/>
          </p:nvSpPr>
          <p:spPr>
            <a:xfrm>
              <a:off x="2916854" y="3792808"/>
              <a:ext cx="2723823" cy="17864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</a:t>
              </a:r>
              <a:r>
                <a:rPr lang="en-US" sz="5400">
                  <a:latin typeface="VNI-Avo" pitchFamily="2" charset="0"/>
                  <a:cs typeface="Arial-SGK-TV" pitchFamily="2" charset="0"/>
                </a:rPr>
                <a:t> ti vi</a:t>
              </a: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xmlns="" id="{3FAB7D0C-68E5-437B-A2A1-2521F040F04B}"/>
                </a:ext>
              </a:extLst>
            </p:cNvPr>
            <p:cNvSpPr/>
            <p:nvPr/>
          </p:nvSpPr>
          <p:spPr>
            <a:xfrm>
              <a:off x="3861669" y="3769108"/>
              <a:ext cx="211917" cy="1786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97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53" y="568546"/>
            <a:ext cx="2045668" cy="3788845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560031" y="4091566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ca 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707E1FB-217C-4EBF-AAB1-07C4EAC073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7741" y="1291525"/>
            <a:ext cx="2129896" cy="2342886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911FC3DC-C91B-48C7-B51C-C0A65AEAB157}"/>
              </a:ext>
            </a:extLst>
          </p:cNvPr>
          <p:cNvGrpSpPr/>
          <p:nvPr/>
        </p:nvGrpSpPr>
        <p:grpSpPr>
          <a:xfrm>
            <a:off x="3645304" y="4061860"/>
            <a:ext cx="1734770" cy="443130"/>
            <a:chOff x="3411378" y="3653653"/>
            <a:chExt cx="1734770" cy="1845949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xmlns="" id="{4D082784-F819-4E1A-8DC3-8C0AA6A03C1D}"/>
                </a:ext>
              </a:extLst>
            </p:cNvPr>
            <p:cNvSpPr/>
            <p:nvPr/>
          </p:nvSpPr>
          <p:spPr>
            <a:xfrm>
              <a:off x="3411378" y="3792808"/>
              <a:ext cx="1734770" cy="10122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aét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giaáy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xmlns="" id="{2D2E7E19-32E8-411A-953B-69E0D2CD0736}"/>
                </a:ext>
              </a:extLst>
            </p:cNvPr>
            <p:cNvSpPr/>
            <p:nvPr/>
          </p:nvSpPr>
          <p:spPr>
            <a:xfrm>
              <a:off x="3929414" y="3653653"/>
              <a:ext cx="199093" cy="1845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2800">
                <a:cs typeface="Arial-SGK-TV" pitchFamily="2" charset="0"/>
              </a:endParaRPr>
            </a:p>
            <a:p>
              <a:pPr algn="ctr"/>
              <a:endParaRPr lang="en-US" sz="2800"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9AA84431-2B40-453F-9A0B-B9E6051B51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"/>
          <a:stretch/>
        </p:blipFill>
        <p:spPr>
          <a:xfrm>
            <a:off x="6386116" y="1182746"/>
            <a:ext cx="2769062" cy="2560447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2" name="Group 3">
            <a:extLst>
              <a:ext uri="{FF2B5EF4-FFF2-40B4-BE49-F238E27FC236}">
                <a16:creationId xmlns:a16="http://schemas.microsoft.com/office/drawing/2014/main" xmlns="" id="{8350BCFA-074F-47D2-901E-DE1B364346AB}"/>
              </a:ext>
            </a:extLst>
          </p:cNvPr>
          <p:cNvGrpSpPr/>
          <p:nvPr/>
        </p:nvGrpSpPr>
        <p:grpSpPr>
          <a:xfrm>
            <a:off x="7081635" y="4098682"/>
            <a:ext cx="1502334" cy="516104"/>
            <a:chOff x="3527598" y="3783198"/>
            <a:chExt cx="1502334" cy="1021906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xmlns="" id="{57B67684-85F4-434F-97B5-6694DD185C4A}"/>
                </a:ext>
              </a:extLst>
            </p:cNvPr>
            <p:cNvSpPr/>
            <p:nvPr/>
          </p:nvSpPr>
          <p:spPr>
            <a:xfrm>
              <a:off x="3527598" y="3792809"/>
              <a:ext cx="1502334" cy="10122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ti vi</a:t>
              </a: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xmlns="" id="{38BAD241-2BC4-40B4-AEB0-01283A536DE8}"/>
                </a:ext>
              </a:extLst>
            </p:cNvPr>
            <p:cNvSpPr/>
            <p:nvPr/>
          </p:nvSpPr>
          <p:spPr>
            <a:xfrm>
              <a:off x="4017517" y="3783198"/>
              <a:ext cx="199093" cy="10122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668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DAA85E-3A0C-4E0A-9EE9-D5B5A2AD0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4346"/>
            <a:ext cx="9144000" cy="30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ập viết - at">
            <a:hlinkClick r:id="" action="ppaction://media"/>
            <a:extLst>
              <a:ext uri="{FF2B5EF4-FFF2-40B4-BE49-F238E27FC236}">
                <a16:creationId xmlns:a16="http://schemas.microsoft.com/office/drawing/2014/main" xmlns="" id="{C5E9E297-F681-469A-B0F3-A090BBB64D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8755"/>
          <a:stretch/>
        </p:blipFill>
        <p:spPr>
          <a:xfrm>
            <a:off x="2434388" y="413222"/>
            <a:ext cx="5886450" cy="453676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hát">
            <a:hlinkClick r:id="" action="ppaction://media"/>
            <a:extLst>
              <a:ext uri="{FF2B5EF4-FFF2-40B4-BE49-F238E27FC236}">
                <a16:creationId xmlns:a16="http://schemas.microsoft.com/office/drawing/2014/main" xmlns="" id="{2C63307B-785B-419D-99EE-D39B1C8787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8777" b="3018"/>
          <a:stretch/>
        </p:blipFill>
        <p:spPr>
          <a:xfrm>
            <a:off x="2087031" y="403555"/>
            <a:ext cx="6183313" cy="453676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65" y="1892567"/>
            <a:ext cx="2974050" cy="310176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7ECEBBBD-DEBA-4531-BCFE-1AE6B2CEF33D}"/>
              </a:ext>
            </a:extLst>
          </p:cNvPr>
          <p:cNvSpPr txBox="1"/>
          <p:nvPr/>
        </p:nvSpPr>
        <p:spPr>
          <a:xfrm>
            <a:off x="3288915" y="657579"/>
            <a:ext cx="3780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</a:t>
            </a:r>
            <a:r>
              <a:rPr lang="en-US"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ĐỀ 10: NGÀY CHỦ NHẬT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7" y="94369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1</a:t>
            </a: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  <a:r>
              <a:rPr lang="vi-VN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at aêt aât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EDB481-B720-4CDE-B66C-26C22A7B1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53" y="1262921"/>
            <a:ext cx="8719493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ăt">
            <a:hlinkClick r:id="" action="ppaction://media"/>
            <a:extLst>
              <a:ext uri="{FF2B5EF4-FFF2-40B4-BE49-F238E27FC236}">
                <a16:creationId xmlns:a16="http://schemas.microsoft.com/office/drawing/2014/main" xmlns="" id="{A21FF682-C024-4BF9-9847-EA91324815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5683" b="4278"/>
          <a:stretch/>
        </p:blipFill>
        <p:spPr>
          <a:xfrm>
            <a:off x="2349627" y="449507"/>
            <a:ext cx="6210300" cy="4493924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E3F55B-33DC-445E-9E8C-BAA989173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59" y="1243871"/>
            <a:ext cx="8653882" cy="30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ât">
            <a:hlinkClick r:id="" action="ppaction://media"/>
            <a:extLst>
              <a:ext uri="{FF2B5EF4-FFF2-40B4-BE49-F238E27FC236}">
                <a16:creationId xmlns:a16="http://schemas.microsoft.com/office/drawing/2014/main" xmlns="" id="{88138094-893C-4CD0-A2B9-42C035311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452" t="8876"/>
          <a:stretch/>
        </p:blipFill>
        <p:spPr>
          <a:xfrm>
            <a:off x="2280489" y="517793"/>
            <a:ext cx="6878867" cy="4426602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335039-CFDC-4F25-8B0E-F03E6C1F4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" t="1877" r="362" b="1483"/>
          <a:stretch/>
        </p:blipFill>
        <p:spPr>
          <a:xfrm>
            <a:off x="0" y="1880271"/>
            <a:ext cx="9144000" cy="9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6" y="4661789"/>
            <a:ext cx="330524" cy="275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77"/>
          <a:stretch/>
        </p:blipFill>
        <p:spPr>
          <a:xfrm>
            <a:off x="270616" y="221011"/>
            <a:ext cx="8480480" cy="47014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1450" y="771331"/>
            <a:ext cx="3713515" cy="1108898"/>
          </a:xfrm>
          <a:prstGeom prst="rect">
            <a:avLst/>
          </a:prstGeom>
          <a:noFill/>
        </p:spPr>
        <p:txBody>
          <a:bodyPr wrap="square" lIns="84806" tIns="42404" rIns="84806" bIns="42404">
            <a:spAutoFit/>
          </a:bodyPr>
          <a:lstStyle/>
          <a:p>
            <a:pPr algn="ctr" defTabSz="886783">
              <a:defRPr/>
            </a:pPr>
            <a:r>
              <a:rPr lang="en-US" sz="6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6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66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7771" y="1157612"/>
            <a:ext cx="3476173" cy="12234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5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75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4178" y="466367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"/>
    </mc:Choice>
    <mc:Fallback xmlns="">
      <p:transition spd="slow" advTm="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xmlns="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032CEC99-84D1-4166-8B61-B4CF31B017C6}"/>
              </a:ext>
            </a:extLst>
          </p:cNvPr>
          <p:cNvSpPr/>
          <p:nvPr/>
        </p:nvSpPr>
        <p:spPr>
          <a:xfrm>
            <a:off x="3760275" y="75628"/>
            <a:ext cx="1623450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800">
                <a:latin typeface="VNI-Avo" pitchFamily="2" charset="0"/>
              </a:rPr>
              <a:t>xuùc 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a</a:t>
            </a:r>
            <a:r>
              <a:rPr lang="en-US" sz="2800">
                <a:latin typeface="VNI-Avo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t</a:t>
            </a:r>
            <a:endParaRPr lang="vi-VN" sz="280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B73EE4-886F-4C3D-9313-59EE1CE308AC}"/>
              </a:ext>
            </a:extLst>
          </p:cNvPr>
          <p:cNvGrpSpPr/>
          <p:nvPr/>
        </p:nvGrpSpPr>
        <p:grpSpPr>
          <a:xfrm>
            <a:off x="1769035" y="1008897"/>
            <a:ext cx="5653740" cy="3300138"/>
            <a:chOff x="1598083" y="1117224"/>
            <a:chExt cx="6464463" cy="3785223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xmlns="" id="{6EA806F6-60AA-44A4-B4CB-EAD35AC30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98083" y="1117224"/>
              <a:ext cx="5947834" cy="3785223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711213B5-FC4E-4EAB-837C-4834A1260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9287" y="3509646"/>
              <a:ext cx="1033259" cy="1033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54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8614" r="23155" b="6378"/>
          <a:stretch/>
        </p:blipFill>
        <p:spPr>
          <a:xfrm>
            <a:off x="2944398" y="757857"/>
            <a:ext cx="3255205" cy="4320326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28F34589-AF80-414C-94DC-A1A4F05BC7F4}"/>
              </a:ext>
            </a:extLst>
          </p:cNvPr>
          <p:cNvGrpSpPr/>
          <p:nvPr/>
        </p:nvGrpSpPr>
        <p:grpSpPr>
          <a:xfrm>
            <a:off x="3625840" y="75628"/>
            <a:ext cx="1892320" cy="578882"/>
            <a:chOff x="3625845" y="75628"/>
            <a:chExt cx="1892320" cy="578882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xmlns="" id="{E3D3461E-2F4F-4EFD-BDDE-03CE7E2D4061}"/>
                </a:ext>
              </a:extLst>
            </p:cNvPr>
            <p:cNvSpPr/>
            <p:nvPr/>
          </p:nvSpPr>
          <p:spPr>
            <a:xfrm>
              <a:off x="3625845" y="75628"/>
              <a:ext cx="1892320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maùy gi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aët</a:t>
              </a: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D4FAE149-9455-4F9E-836C-B15D6D5036AD}"/>
                </a:ext>
              </a:extLst>
            </p:cNvPr>
            <p:cNvSpPr/>
            <p:nvPr/>
          </p:nvSpPr>
          <p:spPr>
            <a:xfrm>
              <a:off x="5188954" y="100486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4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7771" y="1157612"/>
            <a:ext cx="3476173" cy="237757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5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7500" b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sz="75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4178" y="466367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"/>
    </mc:Choice>
    <mc:Fallback xmlns="">
      <p:transition spd="slow" advTm="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28F34589-AF80-414C-94DC-A1A4F05BC7F4}"/>
              </a:ext>
            </a:extLst>
          </p:cNvPr>
          <p:cNvGrpSpPr/>
          <p:nvPr/>
        </p:nvGrpSpPr>
        <p:grpSpPr>
          <a:xfrm>
            <a:off x="3630789" y="75628"/>
            <a:ext cx="1882423" cy="578882"/>
            <a:chOff x="3630799" y="75628"/>
            <a:chExt cx="1882423" cy="578882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xmlns="" id="{E3D3461E-2F4F-4EFD-BDDE-03CE7E2D4061}"/>
                </a:ext>
              </a:extLst>
            </p:cNvPr>
            <p:cNvSpPr/>
            <p:nvPr/>
          </p:nvSpPr>
          <p:spPr>
            <a:xfrm>
              <a:off x="3630799" y="75628"/>
              <a:ext cx="1882423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chuû nh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aät</a:t>
              </a: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D4FAE149-9455-4F9E-836C-B15D6D5036AD}"/>
                </a:ext>
              </a:extLst>
            </p:cNvPr>
            <p:cNvSpPr/>
            <p:nvPr/>
          </p:nvSpPr>
          <p:spPr>
            <a:xfrm>
              <a:off x="5171569" y="97009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xmlns="" id="{D895A532-33E7-49D7-85AC-621E31810130}"/>
              </a:ext>
            </a:extLst>
          </p:cNvPr>
          <p:cNvGrpSpPr/>
          <p:nvPr/>
        </p:nvGrpSpPr>
        <p:grpSpPr>
          <a:xfrm>
            <a:off x="2944398" y="836792"/>
            <a:ext cx="3255205" cy="3903390"/>
            <a:chOff x="2944398" y="966325"/>
            <a:chExt cx="3255205" cy="39033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xmlns="" id="{6EA806F6-60AA-44A4-B4CB-EAD35AC30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4398" y="966325"/>
              <a:ext cx="3255205" cy="3903390"/>
            </a:xfrm>
            <a:prstGeom prst="rect">
              <a:avLst/>
            </a:prstGeom>
          </p:spPr>
        </p:pic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9A638DA2-CBE1-4888-921D-90D2DFBD333D}"/>
                </a:ext>
              </a:extLst>
            </p:cNvPr>
            <p:cNvSpPr txBox="1"/>
            <p:nvPr/>
          </p:nvSpPr>
          <p:spPr>
            <a:xfrm>
              <a:off x="3043788" y="1634631"/>
              <a:ext cx="290222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0" b="1">
                  <a:solidFill>
                    <a:srgbClr val="EC1B12"/>
                  </a:solidFill>
                  <a:latin typeface="VNI-Avo" pitchFamily="2" charset="0"/>
                </a:rPr>
                <a:t>8</a:t>
              </a:r>
            </a:p>
            <a:p>
              <a:r>
                <a:rPr lang="en-US" sz="4000" b="1">
                  <a:solidFill>
                    <a:srgbClr val="D73427"/>
                  </a:solidFill>
                  <a:latin typeface="VNI-Avo" pitchFamily="2" charset="0"/>
                </a:rPr>
                <a:t> Chuû nhaät</a:t>
              </a:r>
              <a:endParaRPr lang="vi-VN" sz="4000" b="1">
                <a:solidFill>
                  <a:srgbClr val="D7342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9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7B23E7EB-523C-44C1-809B-371A385AACFD}"/>
              </a:ext>
            </a:extLst>
          </p:cNvPr>
          <p:cNvSpPr/>
          <p:nvPr/>
        </p:nvSpPr>
        <p:spPr>
          <a:xfrm>
            <a:off x="3760275" y="1972453"/>
            <a:ext cx="1623450" cy="578882"/>
          </a:xfrm>
          <a:prstGeom prst="roundRect">
            <a:avLst/>
          </a:prstGeom>
          <a:ln w="19050">
            <a:noFill/>
            <a:prstDash val="sysDash"/>
          </a:ln>
        </p:spPr>
        <p:txBody>
          <a:bodyPr wrap="none">
            <a:spAutoFit/>
          </a:bodyPr>
          <a:lstStyle/>
          <a:p>
            <a:r>
              <a:rPr lang="en-US" sz="2800">
                <a:latin typeface="VNI-Avo" pitchFamily="2" charset="0"/>
              </a:rPr>
              <a:t>xuùc 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a</a:t>
            </a:r>
            <a:r>
              <a:rPr lang="en-US" sz="2800">
                <a:latin typeface="VNI-Avo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t</a:t>
            </a:r>
            <a:endParaRPr lang="vi-VN" sz="2800">
              <a:solidFill>
                <a:srgbClr val="C00000"/>
              </a:solidFill>
            </a:endParaRPr>
          </a:p>
        </p:txBody>
      </p:sp>
      <p:grpSp>
        <p:nvGrpSpPr>
          <p:cNvPr id="3" name="Group 0">
            <a:extLst>
              <a:ext uri="{FF2B5EF4-FFF2-40B4-BE49-F238E27FC236}">
                <a16:creationId xmlns:a16="http://schemas.microsoft.com/office/drawing/2014/main" xmlns="" id="{0DA5D006-65E5-4B90-8CF8-2C6E8EF1F27B}"/>
              </a:ext>
            </a:extLst>
          </p:cNvPr>
          <p:cNvGrpSpPr/>
          <p:nvPr/>
        </p:nvGrpSpPr>
        <p:grpSpPr>
          <a:xfrm>
            <a:off x="2974854" y="78294"/>
            <a:ext cx="3396310" cy="1894159"/>
            <a:chOff x="2974854" y="78294"/>
            <a:chExt cx="3396310" cy="1894159"/>
          </a:xfrm>
        </p:grpSpPr>
        <p:pic>
          <p:nvPicPr>
            <p:cNvPr id="16" name="Picture 1">
              <a:extLst>
                <a:ext uri="{FF2B5EF4-FFF2-40B4-BE49-F238E27FC236}">
                  <a16:creationId xmlns:a16="http://schemas.microsoft.com/office/drawing/2014/main" xmlns="" id="{56BD9C45-FD6B-43F2-9692-776ADEE5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74854" y="78294"/>
              <a:ext cx="3194293" cy="1894159"/>
            </a:xfrm>
            <a:prstGeom prst="rect">
              <a:avLst/>
            </a:prstGeom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0A64F891-86FE-422E-9921-52FDDBB3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9732" y="1102688"/>
              <a:ext cx="631432" cy="631432"/>
            </a:xfrm>
            <a:prstGeom prst="rect">
              <a:avLst/>
            </a:prstGeom>
          </p:spPr>
        </p:pic>
      </p:grp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B0BD9C9D-C933-49BF-825D-081001B23F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8614" r="23155" b="6378"/>
          <a:stretch/>
        </p:blipFill>
        <p:spPr>
          <a:xfrm>
            <a:off x="1237966" y="1972453"/>
            <a:ext cx="1730485" cy="2296709"/>
          </a:xfrm>
          <a:prstGeom prst="rect">
            <a:avLst/>
          </a:prstGeom>
        </p:spPr>
      </p:pic>
      <p:grpSp>
        <p:nvGrpSpPr>
          <p:cNvPr id="21" name="Group 1">
            <a:extLst>
              <a:ext uri="{FF2B5EF4-FFF2-40B4-BE49-F238E27FC236}">
                <a16:creationId xmlns:a16="http://schemas.microsoft.com/office/drawing/2014/main" xmlns="" id="{014501DC-4455-4BE4-A38E-A337E34C106A}"/>
              </a:ext>
            </a:extLst>
          </p:cNvPr>
          <p:cNvGrpSpPr/>
          <p:nvPr/>
        </p:nvGrpSpPr>
        <p:grpSpPr>
          <a:xfrm>
            <a:off x="1157049" y="4277018"/>
            <a:ext cx="1892320" cy="578882"/>
            <a:chOff x="3625845" y="75628"/>
            <a:chExt cx="1892320" cy="578882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B0986F24-3E58-4BDE-B8AD-3AC7D97F8413}"/>
                </a:ext>
              </a:extLst>
            </p:cNvPr>
            <p:cNvSpPr/>
            <p:nvPr/>
          </p:nvSpPr>
          <p:spPr>
            <a:xfrm>
              <a:off x="3625845" y="75628"/>
              <a:ext cx="1892320" cy="578882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maùy gi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aët</a:t>
              </a:r>
            </a:p>
          </p:txBody>
        </p:sp>
        <p:sp>
          <p:nvSpPr>
            <p:cNvPr id="23" name="Rectangle 3">
              <a:extLst>
                <a:ext uri="{FF2B5EF4-FFF2-40B4-BE49-F238E27FC236}">
                  <a16:creationId xmlns:a16="http://schemas.microsoft.com/office/drawing/2014/main" xmlns="" id="{CF74FC97-9913-4FC7-9CF2-700ACE552763}"/>
                </a:ext>
              </a:extLst>
            </p:cNvPr>
            <p:cNvSpPr/>
            <p:nvPr/>
          </p:nvSpPr>
          <p:spPr>
            <a:xfrm>
              <a:off x="5188954" y="100486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EFB44A2A-E9FD-4D65-A0E0-03E787F78624}"/>
              </a:ext>
            </a:extLst>
          </p:cNvPr>
          <p:cNvGrpSpPr/>
          <p:nvPr/>
        </p:nvGrpSpPr>
        <p:grpSpPr>
          <a:xfrm>
            <a:off x="5669025" y="2290214"/>
            <a:ext cx="1657817" cy="1902044"/>
            <a:chOff x="6271724" y="1520367"/>
            <a:chExt cx="2205719" cy="2530662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xmlns="" id="{24FEE102-AD32-47A9-8EC6-D34F378F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5800" y="1520367"/>
              <a:ext cx="2110427" cy="2530662"/>
            </a:xfrm>
            <a:prstGeom prst="rect">
              <a:avLst/>
            </a:prstGeom>
          </p:spPr>
        </p:pic>
        <p:sp>
          <p:nvSpPr>
            <p:cNvPr id="29" name="TextBox 1">
              <a:extLst>
                <a:ext uri="{FF2B5EF4-FFF2-40B4-BE49-F238E27FC236}">
                  <a16:creationId xmlns:a16="http://schemas.microsoft.com/office/drawing/2014/main" xmlns="" id="{2157A428-7D84-4314-9644-A0C0F691E3B9}"/>
                </a:ext>
              </a:extLst>
            </p:cNvPr>
            <p:cNvSpPr txBox="1">
              <a:spLocks/>
            </p:cNvSpPr>
            <p:nvPr/>
          </p:nvSpPr>
          <p:spPr>
            <a:xfrm>
              <a:off x="6271724" y="2437116"/>
              <a:ext cx="2205719" cy="1087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5000" b="1">
                  <a:solidFill>
                    <a:srgbClr val="EC1B12"/>
                  </a:solidFill>
                  <a:latin typeface="VNI-Avo" pitchFamily="2" charset="0"/>
                </a:rPr>
                <a:t>8</a:t>
              </a:r>
            </a:p>
            <a:p>
              <a:pPr algn="ctr">
                <a:lnSpc>
                  <a:spcPts val="3000"/>
                </a:lnSpc>
              </a:pPr>
              <a:r>
                <a:rPr lang="en-US" sz="1800" b="1">
                  <a:solidFill>
                    <a:srgbClr val="D73427"/>
                  </a:solidFill>
                  <a:latin typeface="VNI-Avo" pitchFamily="2" charset="0"/>
                </a:rPr>
                <a:t>Chuû nhaät</a:t>
              </a:r>
              <a:endParaRPr lang="vi-VN" sz="1800" b="1">
                <a:solidFill>
                  <a:srgbClr val="D73427"/>
                </a:solidFill>
              </a:endParaRPr>
            </a:p>
          </p:txBody>
        </p:sp>
      </p:grpSp>
      <p:grpSp>
        <p:nvGrpSpPr>
          <p:cNvPr id="24" name="Group 3">
            <a:extLst>
              <a:ext uri="{FF2B5EF4-FFF2-40B4-BE49-F238E27FC236}">
                <a16:creationId xmlns:a16="http://schemas.microsoft.com/office/drawing/2014/main" xmlns="" id="{8F5DF041-7EC0-459B-885E-843C10FB9AFB}"/>
              </a:ext>
            </a:extLst>
          </p:cNvPr>
          <p:cNvGrpSpPr/>
          <p:nvPr/>
        </p:nvGrpSpPr>
        <p:grpSpPr>
          <a:xfrm>
            <a:off x="5591618" y="4277018"/>
            <a:ext cx="1882423" cy="578882"/>
            <a:chOff x="3630799" y="75628"/>
            <a:chExt cx="1882423" cy="578882"/>
          </a:xfrm>
        </p:grpSpPr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xmlns="" id="{FF6BCA2D-07C4-4EF4-847A-8068596A5CCF}"/>
                </a:ext>
              </a:extLst>
            </p:cNvPr>
            <p:cNvSpPr/>
            <p:nvPr/>
          </p:nvSpPr>
          <p:spPr>
            <a:xfrm>
              <a:off x="3630799" y="75628"/>
              <a:ext cx="1882423" cy="578882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chuû nh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aät</a:t>
              </a:r>
            </a:p>
          </p:txBody>
        </p: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xmlns="" id="{EB7149EA-1137-4AD6-B4FB-8B69A2A742E6}"/>
                </a:ext>
              </a:extLst>
            </p:cNvPr>
            <p:cNvSpPr/>
            <p:nvPr/>
          </p:nvSpPr>
          <p:spPr>
            <a:xfrm>
              <a:off x="5171569" y="97009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xmlns="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860" y="1008897"/>
            <a:ext cx="2851371" cy="2916176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at</a:t>
            </a: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02" y="1247487"/>
            <a:ext cx="2142698" cy="3015082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992" y="2088518"/>
            <a:ext cx="2897248" cy="1988236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xmlns="" id="{0537613F-1679-4D6E-B6B3-16907338D854}"/>
              </a:ext>
            </a:extLst>
          </p:cNvPr>
          <p:cNvSpPr txBox="1"/>
          <p:nvPr/>
        </p:nvSpPr>
        <p:spPr>
          <a:xfrm>
            <a:off x="108705" y="4237186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qu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maùy</a:t>
            </a:r>
            <a:endParaRPr lang="vi-VN" sz="2800"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CC895C86-D151-473E-9E78-4740A20E6926}"/>
              </a:ext>
            </a:extLst>
          </p:cNvPr>
          <p:cNvSpPr txBox="1"/>
          <p:nvPr/>
        </p:nvSpPr>
        <p:spPr>
          <a:xfrm>
            <a:off x="3500651" y="4237186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ï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möa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6D808798-C848-4777-B014-22782496A999}"/>
              </a:ext>
            </a:extLst>
          </p:cNvPr>
          <p:cNvSpPr txBox="1"/>
          <p:nvPr/>
        </p:nvSpPr>
        <p:spPr>
          <a:xfrm>
            <a:off x="2248593" y="1280940"/>
            <a:ext cx="1141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xmlns="" id="{9C474FA4-460F-40CB-9DF4-DEA67C7D72AD}"/>
              </a:ext>
            </a:extLst>
          </p:cNvPr>
          <p:cNvSpPr txBox="1"/>
          <p:nvPr/>
        </p:nvSpPr>
        <p:spPr>
          <a:xfrm>
            <a:off x="6445907" y="4236909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aït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deû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3853022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1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E84C2C-C83F-495E-AC29-E6ED2DD6CEA0}"/>
              </a:ext>
            </a:extLst>
          </p:cNvPr>
          <p:cNvGrpSpPr/>
          <p:nvPr/>
        </p:nvGrpSpPr>
        <p:grpSpPr>
          <a:xfrm>
            <a:off x="4088465" y="75628"/>
            <a:ext cx="967071" cy="578882"/>
            <a:chOff x="3800689" y="75628"/>
            <a:chExt cx="967071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800689" y="75628"/>
              <a:ext cx="967071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8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</a:t>
              </a: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E67ED309-21E8-4024-AE1E-A95759C0ABF4}"/>
                </a:ext>
              </a:extLst>
            </p:cNvPr>
            <p:cNvSpPr/>
            <p:nvPr/>
          </p:nvSpPr>
          <p:spPr>
            <a:xfrm>
              <a:off x="4438740" y="8999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pic>
        <p:nvPicPr>
          <p:cNvPr id="37" name="Picture 1">
            <a:extLst>
              <a:ext uri="{FF2B5EF4-FFF2-40B4-BE49-F238E27FC236}">
                <a16:creationId xmlns:a16="http://schemas.microsoft.com/office/drawing/2014/main" xmlns="" id="{6CD123E3-19D6-4E72-9769-DC9B2FA5A8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66" y="823923"/>
            <a:ext cx="6813468" cy="4243949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xmlns="" id="{792EC34B-BE2B-43E3-BEAB-47EB26EB05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78" y="1156131"/>
            <a:ext cx="1187495" cy="870830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CA31452D-FCB6-41F4-AC53-C11D6F9D0F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32" y="1050801"/>
            <a:ext cx="822506" cy="603171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xmlns="" id="{FC46D9B7-3FDF-4082-B106-8B04323F01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70" y="1156131"/>
            <a:ext cx="707041" cy="518497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xmlns="" id="{940CF9E5-A5F1-4CCB-A01F-AB6B902A1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94" y="1200318"/>
            <a:ext cx="996251" cy="730584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xmlns="" id="{6F03E79F-661B-4BF3-9D14-E7C46C1744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46" y="1759311"/>
            <a:ext cx="920695" cy="675176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xmlns="" id="{E73BD43A-5BE8-4A22-9836-3326C4CD74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95" y="1500062"/>
            <a:ext cx="707042" cy="518497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xmlns="" id="{D4FE0380-5BB0-476E-8362-A0940D1F753C}"/>
              </a:ext>
            </a:extLst>
          </p:cNvPr>
          <p:cNvGrpSpPr/>
          <p:nvPr/>
        </p:nvGrpSpPr>
        <p:grpSpPr>
          <a:xfrm>
            <a:off x="5247741" y="1935648"/>
            <a:ext cx="1582486" cy="531831"/>
            <a:chOff x="3487519" y="3725133"/>
            <a:chExt cx="1582486" cy="4179514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xmlns="" id="{E0B6AD92-D8C6-4C13-967E-F9D0C8AEC8BD}"/>
                </a:ext>
              </a:extLst>
            </p:cNvPr>
            <p:cNvSpPr/>
            <p:nvPr/>
          </p:nvSpPr>
          <p:spPr>
            <a:xfrm>
              <a:off x="3487519" y="3792805"/>
              <a:ext cx="1582486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trôøi</a:t>
              </a: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xmlns="" id="{C020C2CF-85BE-47A0-B9C6-434EA1631A1A}"/>
                </a:ext>
              </a:extLst>
            </p:cNvPr>
            <p:cNvSpPr/>
            <p:nvPr/>
          </p:nvSpPr>
          <p:spPr>
            <a:xfrm>
              <a:off x="4105547" y="3725133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17" name="Group 3">
            <a:extLst>
              <a:ext uri="{FF2B5EF4-FFF2-40B4-BE49-F238E27FC236}">
                <a16:creationId xmlns:a16="http://schemas.microsoft.com/office/drawing/2014/main" xmlns="" id="{6CC49849-5EA9-4D5A-9600-0EE6E41F3224}"/>
              </a:ext>
            </a:extLst>
          </p:cNvPr>
          <p:cNvGrpSpPr/>
          <p:nvPr/>
        </p:nvGrpSpPr>
        <p:grpSpPr>
          <a:xfrm>
            <a:off x="3744690" y="4053661"/>
            <a:ext cx="1654620" cy="531831"/>
            <a:chOff x="3451452" y="3725133"/>
            <a:chExt cx="1654620" cy="4179514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xmlns="" id="{8AD785A5-15C8-4A2C-B65E-637BA0E55FD2}"/>
                </a:ext>
              </a:extLst>
            </p:cNvPr>
            <p:cNvSpPr/>
            <p:nvPr/>
          </p:nvSpPr>
          <p:spPr>
            <a:xfrm>
              <a:off x="3451452" y="3792804"/>
              <a:ext cx="1654620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ñaát</a:t>
              </a:r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xmlns="" id="{AF6794F9-D290-46E2-B69E-54D001604434}"/>
                </a:ext>
              </a:extLst>
            </p:cNvPr>
            <p:cNvSpPr/>
            <p:nvPr/>
          </p:nvSpPr>
          <p:spPr>
            <a:xfrm>
              <a:off x="4070603" y="3725133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442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xmlns="" id="{8DBDC883-7DDE-4C06-9536-7FF1D0D89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1" y="1115448"/>
            <a:ext cx="2428114" cy="2432980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F729F5D9-80CF-403A-A710-DEAF0095B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2291"/>
          <a:stretch/>
        </p:blipFill>
        <p:spPr>
          <a:xfrm>
            <a:off x="3018085" y="1114714"/>
            <a:ext cx="3842260" cy="2701733"/>
          </a:xfrm>
          <a:prstGeom prst="roundRect">
            <a:avLst>
              <a:gd name="adj" fmla="val 8004"/>
            </a:avLst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961C713C-94E1-471D-982A-075182E589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5548" y="1307987"/>
            <a:ext cx="1854711" cy="2509194"/>
          </a:xfrm>
          <a:prstGeom prst="roundRect">
            <a:avLst>
              <a:gd name="adj" fmla="val 0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DE84C2C-C83F-495E-AC29-E6ED2DD6CEA0}"/>
              </a:ext>
            </a:extLst>
          </p:cNvPr>
          <p:cNvGrpSpPr/>
          <p:nvPr/>
        </p:nvGrpSpPr>
        <p:grpSpPr>
          <a:xfrm>
            <a:off x="4088465" y="75628"/>
            <a:ext cx="967071" cy="578882"/>
            <a:chOff x="3800689" y="75628"/>
            <a:chExt cx="967071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800689" y="75628"/>
              <a:ext cx="967071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8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</a:t>
              </a: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E67ED309-21E8-4024-AE1E-A95759C0ABF4}"/>
                </a:ext>
              </a:extLst>
            </p:cNvPr>
            <p:cNvSpPr/>
            <p:nvPr/>
          </p:nvSpPr>
          <p:spPr>
            <a:xfrm>
              <a:off x="4438740" y="8999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xmlns="" id="{447C25CD-0918-4676-A112-8D415D3D7188}"/>
              </a:ext>
            </a:extLst>
          </p:cNvPr>
          <p:cNvGrpSpPr/>
          <p:nvPr/>
        </p:nvGrpSpPr>
        <p:grpSpPr>
          <a:xfrm>
            <a:off x="303546" y="4151009"/>
            <a:ext cx="1859805" cy="528919"/>
            <a:chOff x="3348860" y="3748018"/>
            <a:chExt cx="1859805" cy="4156629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xmlns="" id="{60980002-F731-4D4F-9682-C09C5EF124C7}"/>
                </a:ext>
              </a:extLst>
            </p:cNvPr>
            <p:cNvSpPr/>
            <p:nvPr/>
          </p:nvSpPr>
          <p:spPr>
            <a:xfrm>
              <a:off x="3348860" y="3792805"/>
              <a:ext cx="1859805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maøy</a:t>
              </a: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019EABFE-D6E4-4026-BF17-2A865C69309D}"/>
                </a:ext>
              </a:extLst>
            </p:cNvPr>
            <p:cNvSpPr/>
            <p:nvPr/>
          </p:nvSpPr>
          <p:spPr>
            <a:xfrm>
              <a:off x="3970025" y="37480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D4B6333-0E41-49BB-AAD8-D5CED2BCA245}"/>
              </a:ext>
            </a:extLst>
          </p:cNvPr>
          <p:cNvGrpSpPr/>
          <p:nvPr/>
        </p:nvGrpSpPr>
        <p:grpSpPr>
          <a:xfrm>
            <a:off x="152305" y="3636819"/>
            <a:ext cx="2204451" cy="528919"/>
            <a:chOff x="3176539" y="3748018"/>
            <a:chExt cx="2204451" cy="4156629"/>
          </a:xfrm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xmlns="" id="{16FF40F1-30B5-41BF-A61D-ECFE840710D4}"/>
                </a:ext>
              </a:extLst>
            </p:cNvPr>
            <p:cNvSpPr/>
            <p:nvPr/>
          </p:nvSpPr>
          <p:spPr>
            <a:xfrm>
              <a:off x="3176539" y="3792805"/>
              <a:ext cx="2204451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göông 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</a:t>
              </a:r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xmlns="" id="{F7658570-08B7-4BF6-85C8-6474B01F6E9B}"/>
                </a:ext>
              </a:extLst>
            </p:cNvPr>
            <p:cNvSpPr/>
            <p:nvPr/>
          </p:nvSpPr>
          <p:spPr>
            <a:xfrm>
              <a:off x="5072686" y="37480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xmlns="" id="{AE9F37D3-8B92-4894-BE6C-02DD2800C818}"/>
              </a:ext>
            </a:extLst>
          </p:cNvPr>
          <p:cNvGrpSpPr/>
          <p:nvPr/>
        </p:nvGrpSpPr>
        <p:grpSpPr>
          <a:xfrm>
            <a:off x="1990488" y="1760686"/>
            <a:ext cx="914033" cy="571252"/>
            <a:chOff x="3821745" y="3415334"/>
            <a:chExt cx="914033" cy="4489313"/>
          </a:xfrm>
        </p:grpSpPr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xmlns="" id="{C980AFE1-694A-4D91-984E-C1C5F8F18BC5}"/>
                </a:ext>
              </a:extLst>
            </p:cNvPr>
            <p:cNvSpPr/>
            <p:nvPr/>
          </p:nvSpPr>
          <p:spPr>
            <a:xfrm>
              <a:off x="3821745" y="3792805"/>
              <a:ext cx="914033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2800">
                  <a:solidFill>
                    <a:srgbClr val="D73427"/>
                  </a:solidFill>
                  <a:latin typeface="VNI-Avo" pitchFamily="2" charset="0"/>
                  <a:cs typeface="Arial-SGK-TV" pitchFamily="2" charset="0"/>
                </a:rPr>
                <a:t>aét</a:t>
              </a:r>
            </a:p>
          </p:txBody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xmlns="" id="{D4AF2DC3-7094-4102-AF48-B8CDD7FFEC91}"/>
                </a:ext>
              </a:extLst>
            </p:cNvPr>
            <p:cNvSpPr/>
            <p:nvPr/>
          </p:nvSpPr>
          <p:spPr>
            <a:xfrm>
              <a:off x="4461765" y="3415334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xmlns="" id="{72C96080-6545-48E1-9214-BD0D1C0108B5}"/>
              </a:ext>
            </a:extLst>
          </p:cNvPr>
          <p:cNvGrpSpPr/>
          <p:nvPr/>
        </p:nvGrpSpPr>
        <p:grpSpPr>
          <a:xfrm>
            <a:off x="4063603" y="4141010"/>
            <a:ext cx="1630575" cy="527457"/>
            <a:chOff x="3463477" y="3759506"/>
            <a:chExt cx="1630575" cy="4145141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xmlns="" id="{2AE4D71E-7B65-4B2E-8A3E-6169FFC0E890}"/>
                </a:ext>
              </a:extLst>
            </p:cNvPr>
            <p:cNvSpPr/>
            <p:nvPr/>
          </p:nvSpPr>
          <p:spPr>
            <a:xfrm>
              <a:off x="3463477" y="3792804"/>
              <a:ext cx="1630575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röûa 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</a:t>
              </a:r>
              <a:endParaRPr lang="en-US" sz="2800"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xmlns="" id="{CDE52E88-EE4D-4B4A-9C11-451D3734A6C9}"/>
                </a:ext>
              </a:extLst>
            </p:cNvPr>
            <p:cNvSpPr/>
            <p:nvPr/>
          </p:nvSpPr>
          <p:spPr>
            <a:xfrm>
              <a:off x="4794771" y="3759506"/>
              <a:ext cx="152375" cy="4111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xmlns="" id="{E4363939-D4E9-4478-9A19-65AFF5C26296}"/>
              </a:ext>
            </a:extLst>
          </p:cNvPr>
          <p:cNvGrpSpPr/>
          <p:nvPr/>
        </p:nvGrpSpPr>
        <p:grpSpPr>
          <a:xfrm>
            <a:off x="7285216" y="4145247"/>
            <a:ext cx="1487908" cy="534743"/>
            <a:chOff x="3534809" y="3702248"/>
            <a:chExt cx="1487908" cy="4202399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xmlns="" id="{03800092-D730-4347-995B-44ECF750644D}"/>
                </a:ext>
              </a:extLst>
            </p:cNvPr>
            <p:cNvSpPr/>
            <p:nvPr/>
          </p:nvSpPr>
          <p:spPr>
            <a:xfrm>
              <a:off x="3534809" y="3792804"/>
              <a:ext cx="1487908" cy="411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naï</a:t>
              </a:r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xmlns="" id="{4592A356-262C-4EAD-A8F1-5ACFD00D08BA}"/>
                </a:ext>
              </a:extLst>
            </p:cNvPr>
            <p:cNvSpPr/>
            <p:nvPr/>
          </p:nvSpPr>
          <p:spPr>
            <a:xfrm>
              <a:off x="4146317" y="3702248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881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aêt</a:t>
            </a: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B36DF68A-2848-4EB3-9AE8-7EB102F04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0" y="1471685"/>
            <a:ext cx="3246157" cy="2357958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9667" r="20695" b="14302"/>
          <a:stretch/>
        </p:blipFill>
        <p:spPr>
          <a:xfrm>
            <a:off x="5975028" y="622175"/>
            <a:ext cx="3064672" cy="363322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0275" y="1701238"/>
            <a:ext cx="2524939" cy="1893704"/>
          </a:xfrm>
          <a:prstGeom prst="roundRect">
            <a:avLst>
              <a:gd name="adj" fmla="val 8620"/>
            </a:avLst>
          </a:prstGeom>
        </p:spPr>
      </p:pic>
      <p:grpSp>
        <p:nvGrpSpPr>
          <p:cNvPr id="30" name="Group 1">
            <a:extLst>
              <a:ext uri="{FF2B5EF4-FFF2-40B4-BE49-F238E27FC236}">
                <a16:creationId xmlns:a16="http://schemas.microsoft.com/office/drawing/2014/main" xmlns="" id="{96AF96B6-F7EC-4D4C-B20E-A0960730D154}"/>
              </a:ext>
            </a:extLst>
          </p:cNvPr>
          <p:cNvGrpSpPr/>
          <p:nvPr/>
        </p:nvGrpSpPr>
        <p:grpSpPr>
          <a:xfrm>
            <a:off x="1209649" y="3993788"/>
            <a:ext cx="1350049" cy="527537"/>
            <a:chOff x="3603741" y="3758877"/>
            <a:chExt cx="1350049" cy="4145770"/>
          </a:xfrm>
        </p:grpSpPr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xmlns="" id="{373C35CE-0099-42C4-A531-8C1803BEBF6C}"/>
                </a:ext>
              </a:extLst>
            </p:cNvPr>
            <p:cNvSpPr/>
            <p:nvPr/>
          </p:nvSpPr>
          <p:spPr>
            <a:xfrm>
              <a:off x="3603741" y="3792803"/>
              <a:ext cx="1350049" cy="41118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rau</a:t>
              </a: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27DA3211-DD3B-4874-B691-28B0E392B4E5}"/>
                </a:ext>
              </a:extLst>
            </p:cNvPr>
            <p:cNvSpPr/>
            <p:nvPr/>
          </p:nvSpPr>
          <p:spPr>
            <a:xfrm>
              <a:off x="3957145" y="3758877"/>
              <a:ext cx="152375" cy="4111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xmlns="" id="{54A5E96B-E40A-4D41-84FC-C4AE11385BB2}"/>
              </a:ext>
            </a:extLst>
          </p:cNvPr>
          <p:cNvGrpSpPr/>
          <p:nvPr/>
        </p:nvGrpSpPr>
        <p:grpSpPr>
          <a:xfrm>
            <a:off x="1016243" y="4460893"/>
            <a:ext cx="1717138" cy="527537"/>
            <a:chOff x="3420197" y="3758877"/>
            <a:chExt cx="1717138" cy="4145770"/>
          </a:xfrm>
        </p:grpSpPr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xmlns="" id="{4D0FCA1B-66E5-41F0-AE9C-438B9379723D}"/>
                </a:ext>
              </a:extLst>
            </p:cNvPr>
            <p:cNvSpPr/>
            <p:nvPr/>
          </p:nvSpPr>
          <p:spPr>
            <a:xfrm>
              <a:off x="3420197" y="3792803"/>
              <a:ext cx="1717138" cy="41118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nh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rau</a:t>
              </a:r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xmlns="" id="{A016E1E3-14F4-46D1-AF88-D40692ED9C14}"/>
                </a:ext>
              </a:extLst>
            </p:cNvPr>
            <p:cNvSpPr/>
            <p:nvPr/>
          </p:nvSpPr>
          <p:spPr>
            <a:xfrm>
              <a:off x="4140434" y="3758877"/>
              <a:ext cx="152375" cy="4111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33" name="Group 3">
            <a:extLst>
              <a:ext uri="{FF2B5EF4-FFF2-40B4-BE49-F238E27FC236}">
                <a16:creationId xmlns:a16="http://schemas.microsoft.com/office/drawing/2014/main" xmlns="" id="{F14F10D0-35E8-47DF-BBF4-5C71D4E2DD60}"/>
              </a:ext>
            </a:extLst>
          </p:cNvPr>
          <p:cNvGrpSpPr/>
          <p:nvPr/>
        </p:nvGrpSpPr>
        <p:grpSpPr>
          <a:xfrm>
            <a:off x="4091996" y="4144907"/>
            <a:ext cx="1481496" cy="571273"/>
            <a:chOff x="7045721" y="4189897"/>
            <a:chExt cx="1481496" cy="571273"/>
          </a:xfrm>
        </p:grpSpPr>
        <p:sp>
          <p:nvSpPr>
            <p:cNvPr id="34" name="Rectangle 5">
              <a:extLst>
                <a:ext uri="{FF2B5EF4-FFF2-40B4-BE49-F238E27FC236}">
                  <a16:creationId xmlns:a16="http://schemas.microsoft.com/office/drawing/2014/main" xmlns="" id="{81A2E9B8-1BCE-43D2-9B2F-B626EB9CE3A3}"/>
                </a:ext>
              </a:extLst>
            </p:cNvPr>
            <p:cNvSpPr/>
            <p:nvPr/>
          </p:nvSpPr>
          <p:spPr>
            <a:xfrm>
              <a:off x="7045721" y="4237950"/>
              <a:ext cx="14814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th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aét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nô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xmlns="" id="{918A73AC-34D0-49BD-86AB-FD9D45B92DAF}"/>
                </a:ext>
              </a:extLst>
            </p:cNvPr>
            <p:cNvSpPr/>
            <p:nvPr/>
          </p:nvSpPr>
          <p:spPr>
            <a:xfrm>
              <a:off x="7692865" y="418989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A454F3B5-A2F1-455A-82EB-042C9190A7B5}"/>
              </a:ext>
            </a:extLst>
          </p:cNvPr>
          <p:cNvGrpSpPr/>
          <p:nvPr/>
        </p:nvGrpSpPr>
        <p:grpSpPr>
          <a:xfrm>
            <a:off x="7070959" y="4144907"/>
            <a:ext cx="1422184" cy="577596"/>
            <a:chOff x="7075375" y="4183574"/>
            <a:chExt cx="1422184" cy="577596"/>
          </a:xfrm>
        </p:grpSpPr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xmlns="" id="{C2BF847E-C0D3-4383-9B69-25D63E33303F}"/>
                </a:ext>
              </a:extLst>
            </p:cNvPr>
            <p:cNvSpPr/>
            <p:nvPr/>
          </p:nvSpPr>
          <p:spPr>
            <a:xfrm>
              <a:off x="7075375" y="4237950"/>
              <a:ext cx="1422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b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aét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caù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xmlns="" id="{D9D13B83-86A5-4090-9130-3594AA0C23FD}"/>
                </a:ext>
              </a:extLst>
            </p:cNvPr>
            <p:cNvSpPr/>
            <p:nvPr/>
          </p:nvSpPr>
          <p:spPr>
            <a:xfrm>
              <a:off x="7622698" y="4183574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6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xmlns="" id="{6CD123E3-19D6-4E72-9769-DC9B2FA5A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0109" y="754082"/>
            <a:ext cx="4923782" cy="43894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1F990EC-36A1-4E48-8F66-FA46D7FE1ADC}"/>
              </a:ext>
            </a:extLst>
          </p:cNvPr>
          <p:cNvGrpSpPr/>
          <p:nvPr/>
        </p:nvGrpSpPr>
        <p:grpSpPr>
          <a:xfrm>
            <a:off x="3681099" y="75628"/>
            <a:ext cx="1781803" cy="578882"/>
            <a:chOff x="3681099" y="75628"/>
            <a:chExt cx="1781803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681099" y="75628"/>
              <a:ext cx="1781803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nh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aët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raùc</a:t>
              </a: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E67ED309-21E8-4024-AE1E-A95759C0ABF4}"/>
                </a:ext>
              </a:extLst>
            </p:cNvPr>
            <p:cNvSpPr/>
            <p:nvPr/>
          </p:nvSpPr>
          <p:spPr>
            <a:xfrm>
              <a:off x="4424337" y="9973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3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aât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r="15598"/>
          <a:stretch/>
        </p:blipFill>
        <p:spPr>
          <a:xfrm>
            <a:off x="234557" y="1096530"/>
            <a:ext cx="1999162" cy="283321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999" y="1378983"/>
            <a:ext cx="2814768" cy="235176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r="11403"/>
          <a:stretch/>
        </p:blipFill>
        <p:spPr>
          <a:xfrm>
            <a:off x="6397373" y="1209079"/>
            <a:ext cx="2567354" cy="2521668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515B2093-910A-42D8-AFC8-E6F7F2B09416}"/>
              </a:ext>
            </a:extLst>
          </p:cNvPr>
          <p:cNvGrpSpPr/>
          <p:nvPr/>
        </p:nvGrpSpPr>
        <p:grpSpPr>
          <a:xfrm>
            <a:off x="562235" y="4182833"/>
            <a:ext cx="1388522" cy="530901"/>
            <a:chOff x="983059" y="4230269"/>
            <a:chExt cx="1388522" cy="530901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2418F58F-FE2E-4E23-81DB-5D5064DD273D}"/>
                </a:ext>
              </a:extLst>
            </p:cNvPr>
            <p:cNvSpPr/>
            <p:nvPr/>
          </p:nvSpPr>
          <p:spPr>
            <a:xfrm>
              <a:off x="983059" y="4237950"/>
              <a:ext cx="138852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</a:t>
              </a:r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xmlns="" id="{9938E96F-E280-4261-9333-C1906AF9B13D}"/>
                </a:ext>
              </a:extLst>
            </p:cNvPr>
            <p:cNvSpPr/>
            <p:nvPr/>
          </p:nvSpPr>
          <p:spPr>
            <a:xfrm>
              <a:off x="1323665" y="4230269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xmlns="" id="{B443841E-AD0D-4764-9341-D899A30F233E}"/>
                </a:ext>
              </a:extLst>
            </p:cNvPr>
            <p:cNvSpPr/>
            <p:nvPr/>
          </p:nvSpPr>
          <p:spPr>
            <a:xfrm>
              <a:off x="2058723" y="4232251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54F3B5-A2F1-455A-82EB-042C9190A7B5}"/>
              </a:ext>
            </a:extLst>
          </p:cNvPr>
          <p:cNvGrpSpPr/>
          <p:nvPr/>
        </p:nvGrpSpPr>
        <p:grpSpPr>
          <a:xfrm>
            <a:off x="3906872" y="4153171"/>
            <a:ext cx="1015021" cy="552882"/>
            <a:chOff x="7278954" y="4208288"/>
            <a:chExt cx="1015021" cy="552882"/>
          </a:xfrm>
        </p:grpSpPr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xmlns="" id="{C2BF847E-C0D3-4383-9B69-25D63E33303F}"/>
                </a:ext>
              </a:extLst>
            </p:cNvPr>
            <p:cNvSpPr/>
            <p:nvPr/>
          </p:nvSpPr>
          <p:spPr>
            <a:xfrm>
              <a:off x="7278954" y="4237950"/>
              <a:ext cx="10150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nh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aát</a:t>
              </a: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xmlns="" id="{D9D13B83-86A5-4090-9130-3594AA0C23FD}"/>
                </a:ext>
              </a:extLst>
            </p:cNvPr>
            <p:cNvSpPr/>
            <p:nvPr/>
          </p:nvSpPr>
          <p:spPr>
            <a:xfrm>
              <a:off x="8075884" y="420828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xmlns="" id="{A0B9081A-027F-4E08-BECD-14279EA9F4C4}"/>
              </a:ext>
            </a:extLst>
          </p:cNvPr>
          <p:cNvGrpSpPr/>
          <p:nvPr/>
        </p:nvGrpSpPr>
        <p:grpSpPr>
          <a:xfrm>
            <a:off x="7272123" y="4182833"/>
            <a:ext cx="817853" cy="526163"/>
            <a:chOff x="1268395" y="4235007"/>
            <a:chExt cx="817853" cy="526163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xmlns="" id="{4CEEDAB7-4D25-4C1B-88AF-AEAD591AF641}"/>
                </a:ext>
              </a:extLst>
            </p:cNvPr>
            <p:cNvSpPr/>
            <p:nvPr/>
          </p:nvSpPr>
          <p:spPr>
            <a:xfrm>
              <a:off x="1268395" y="4237950"/>
              <a:ext cx="8178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g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</a:t>
              </a:r>
            </a:p>
          </p:txBody>
        </p:sp>
        <p:sp>
          <p:nvSpPr>
            <p:cNvPr id="23" name="Rectangle 7">
              <a:extLst>
                <a:ext uri="{FF2B5EF4-FFF2-40B4-BE49-F238E27FC236}">
                  <a16:creationId xmlns:a16="http://schemas.microsoft.com/office/drawing/2014/main" xmlns="" id="{0F6EB5D2-58C6-45C0-98F1-9B7FE56CF714}"/>
                </a:ext>
              </a:extLst>
            </p:cNvPr>
            <p:cNvSpPr/>
            <p:nvPr/>
          </p:nvSpPr>
          <p:spPr>
            <a:xfrm>
              <a:off x="1783236" y="423500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4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xmlns="" id="{6CD123E3-19D6-4E72-9769-DC9B2FA5A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6653" y="748857"/>
            <a:ext cx="4290695" cy="4290695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xmlns="" id="{0C1364EC-67BE-43A5-9D6C-671B6380F8AC}"/>
              </a:ext>
            </a:extLst>
          </p:cNvPr>
          <p:cNvGrpSpPr/>
          <p:nvPr/>
        </p:nvGrpSpPr>
        <p:grpSpPr>
          <a:xfrm>
            <a:off x="3850882" y="75628"/>
            <a:ext cx="1442236" cy="578882"/>
            <a:chOff x="3850882" y="75628"/>
            <a:chExt cx="1442236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032CEC99-84D1-4166-8B61-B4CF31B017C6}"/>
                </a:ext>
              </a:extLst>
            </p:cNvPr>
            <p:cNvSpPr/>
            <p:nvPr/>
          </p:nvSpPr>
          <p:spPr>
            <a:xfrm>
              <a:off x="3850882" y="75628"/>
              <a:ext cx="1442236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ñ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</a:t>
              </a: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xmlns="" id="{E67ED309-21E8-4024-AE1E-A95759C0ABF4}"/>
                </a:ext>
              </a:extLst>
            </p:cNvPr>
            <p:cNvSpPr/>
            <p:nvPr/>
          </p:nvSpPr>
          <p:spPr>
            <a:xfrm>
              <a:off x="4948618" y="9963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xmlns="" id="{B9A1FB61-28DB-4661-AD7C-76B27245D5F9}"/>
                </a:ext>
              </a:extLst>
            </p:cNvPr>
            <p:cNvSpPr/>
            <p:nvPr/>
          </p:nvSpPr>
          <p:spPr>
            <a:xfrm>
              <a:off x="4215873" y="100232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0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xmlns="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aât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ECEC2568-EFCC-49A9-B1B6-475E4912C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t="9643" r="7105" b="10059"/>
          <a:stretch/>
        </p:blipFill>
        <p:spPr>
          <a:xfrm>
            <a:off x="108705" y="1436286"/>
            <a:ext cx="3511404" cy="2270928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699" y="1436286"/>
            <a:ext cx="2418132" cy="233047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421" y="1677447"/>
            <a:ext cx="2752231" cy="178860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DC1D2586-8F16-422E-9064-AB55225AF75F}"/>
              </a:ext>
            </a:extLst>
          </p:cNvPr>
          <p:cNvGrpSpPr/>
          <p:nvPr/>
        </p:nvGrpSpPr>
        <p:grpSpPr>
          <a:xfrm>
            <a:off x="1005077" y="4002225"/>
            <a:ext cx="1721946" cy="526807"/>
            <a:chOff x="3417792" y="3764615"/>
            <a:chExt cx="1721946" cy="414003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2418F58F-FE2E-4E23-81DB-5D5064DD273D}"/>
                </a:ext>
              </a:extLst>
            </p:cNvPr>
            <p:cNvSpPr/>
            <p:nvPr/>
          </p:nvSpPr>
          <p:spPr>
            <a:xfrm>
              <a:off x="3417792" y="3792805"/>
              <a:ext cx="1721946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ong m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B443841E-AD0D-4764-9341-D899A30F233E}"/>
                </a:ext>
              </a:extLst>
            </p:cNvPr>
            <p:cNvSpPr/>
            <p:nvPr/>
          </p:nvSpPr>
          <p:spPr>
            <a:xfrm>
              <a:off x="4828763" y="3764615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xmlns="" id="{5C58CBF9-C96A-41E4-967F-BEEB61C9CEA9}"/>
              </a:ext>
            </a:extLst>
          </p:cNvPr>
          <p:cNvGrpSpPr/>
          <p:nvPr/>
        </p:nvGrpSpPr>
        <p:grpSpPr>
          <a:xfrm>
            <a:off x="4089792" y="3999440"/>
            <a:ext cx="1721946" cy="526005"/>
            <a:chOff x="3417793" y="3770918"/>
            <a:chExt cx="1721946" cy="4133729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xmlns="" id="{88619A75-154C-41D4-8CD8-F816FCEBB913}"/>
                </a:ext>
              </a:extLst>
            </p:cNvPr>
            <p:cNvSpPr/>
            <p:nvPr/>
          </p:nvSpPr>
          <p:spPr>
            <a:xfrm>
              <a:off x="3417793" y="3792805"/>
              <a:ext cx="1721946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maät 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ong</a:t>
              </a: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xmlns="" id="{56E426EB-52E0-42B8-8031-C256893A8175}"/>
                </a:ext>
              </a:extLst>
            </p:cNvPr>
            <p:cNvSpPr/>
            <p:nvPr/>
          </p:nvSpPr>
          <p:spPr>
            <a:xfrm>
              <a:off x="4027883" y="37709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xmlns="" id="{FBF9AD25-C93D-42AD-B06C-AC99D4354A65}"/>
              </a:ext>
            </a:extLst>
          </p:cNvPr>
          <p:cNvGrpSpPr/>
          <p:nvPr/>
        </p:nvGrpSpPr>
        <p:grpSpPr>
          <a:xfrm>
            <a:off x="6907574" y="4005812"/>
            <a:ext cx="1635384" cy="528919"/>
            <a:chOff x="3461075" y="3748018"/>
            <a:chExt cx="1635384" cy="4156629"/>
          </a:xfrm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xmlns="" id="{A95A10F1-C394-42C2-A286-10EAD37E2250}"/>
                </a:ext>
              </a:extLst>
            </p:cNvPr>
            <p:cNvSpPr/>
            <p:nvPr/>
          </p:nvSpPr>
          <p:spPr>
            <a:xfrm>
              <a:off x="3461075" y="3792805"/>
              <a:ext cx="1635384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aùo ch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aät</a:t>
              </a:r>
            </a:p>
          </p:txBody>
        </p: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xmlns="" id="{17FD8620-84AF-4E4D-A274-9DF67C3A1C67}"/>
                </a:ext>
              </a:extLst>
            </p:cNvPr>
            <p:cNvSpPr/>
            <p:nvPr/>
          </p:nvSpPr>
          <p:spPr>
            <a:xfrm>
              <a:off x="4781423" y="37480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462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AFD9D595-93BC-4965-9E30-F082E67CB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56" y="1547533"/>
            <a:ext cx="7395089" cy="204843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E9B90EC-810E-415C-873F-785A89FF7DAF}"/>
              </a:ext>
            </a:extLst>
          </p:cNvPr>
          <p:cNvSpPr txBox="1"/>
          <p:nvPr/>
        </p:nvSpPr>
        <p:spPr>
          <a:xfrm>
            <a:off x="1155249" y="1662452"/>
            <a:ext cx="6833502" cy="169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Chuû nhaät, ba meï ñeàu ôû nhaø. Chò theo</a:t>
            </a:r>
          </a:p>
          <a:p>
            <a:pPr>
              <a:lnSpc>
                <a:spcPct val="140000"/>
              </a:lnSpc>
            </a:pPr>
            <a:r>
              <a:rPr lang="en-US" sz="26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 baét saâu, nhoû coû cho maáy buïi cuùc.</a:t>
            </a:r>
          </a:p>
          <a:p>
            <a:pPr>
              <a:lnSpc>
                <a:spcPct val="140000"/>
              </a:lnSpc>
            </a:pPr>
            <a:r>
              <a:rPr lang="en-US" sz="26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Meï giaët ñoà. Beù ngoài haùt cho meï nghe. </a:t>
            </a:r>
          </a:p>
        </p:txBody>
      </p:sp>
      <p:pic>
        <p:nvPicPr>
          <p:cNvPr id="7" name="Tập đọc câu">
            <a:hlinkClick r:id="" action="ppaction://media"/>
            <a:extLst>
              <a:ext uri="{FF2B5EF4-FFF2-40B4-BE49-F238E27FC236}">
                <a16:creationId xmlns:a16="http://schemas.microsoft.com/office/drawing/2014/main" xmlns="" id="{971A9FBF-1D92-4376-AA5E-3D8AB1E47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875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xmlns="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xmlns="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6"/>
          <a:stretch/>
        </p:blipFill>
        <p:spPr>
          <a:xfrm>
            <a:off x="1387551" y="892840"/>
            <a:ext cx="5981700" cy="405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DDC4BB7-35BB-4C97-B2CA-0D47975E1C7F}"/>
              </a:ext>
            </a:extLst>
          </p:cNvPr>
          <p:cNvSpPr txBox="1"/>
          <p:nvPr/>
        </p:nvSpPr>
        <p:spPr>
          <a:xfrm>
            <a:off x="1759804" y="1455999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Mẹ dắt tay ...</a:t>
            </a:r>
            <a:endParaRPr lang="vi-VN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395C38D-17A1-4EE1-A02F-DB0D79FA8B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5" y="2265580"/>
            <a:ext cx="317289" cy="38771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5F1BD6BB-67BB-4FA8-94DA-7DB3FFC666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34" y="1982395"/>
            <a:ext cx="436970" cy="43697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D2D243A6-99DB-4A4A-8A85-B9BAA88E81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335">
            <a:off x="1557788" y="1697572"/>
            <a:ext cx="404602" cy="4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1542" r="2254" b="15916"/>
          <a:stretch/>
        </p:blipFill>
        <p:spPr>
          <a:xfrm>
            <a:off x="108705" y="1732341"/>
            <a:ext cx="5781732" cy="290967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xmlns="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7216"/>
          <a:stretch/>
        </p:blipFill>
        <p:spPr>
          <a:xfrm>
            <a:off x="284193" y="0"/>
            <a:ext cx="8595492" cy="51435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3084" r="892" b="74761"/>
          <a:stretch/>
        </p:blipFill>
        <p:spPr>
          <a:xfrm>
            <a:off x="274254" y="1"/>
            <a:ext cx="8615370" cy="1577646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xmlns="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xmlns="" id="{E8401929-0936-42E8-A479-7B0AA9744F7A}"/>
              </a:ext>
            </a:extLst>
          </p:cNvPr>
          <p:cNvSpPr txBox="1"/>
          <p:nvPr/>
        </p:nvSpPr>
        <p:spPr>
          <a:xfrm>
            <a:off x="3085566" y="612164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1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xmlns="" id="{FEC6A8CA-DBC8-4C40-ABCD-DE3669F0F65C}"/>
              </a:ext>
            </a:extLst>
          </p:cNvPr>
          <p:cNvSpPr txBox="1"/>
          <p:nvPr/>
        </p:nvSpPr>
        <p:spPr>
          <a:xfrm>
            <a:off x="4217904" y="666605"/>
            <a:ext cx="3057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VNI-Avo" pitchFamily="2" charset="0"/>
              </a:rPr>
              <a:t>at	    aêt     aât</a:t>
            </a:r>
            <a:endParaRPr lang="vi-VN" sz="3000" b="1">
              <a:solidFill>
                <a:schemeClr val="bg1"/>
              </a:solidFill>
            </a:endParaRPr>
          </a:p>
        </p:txBody>
      </p:sp>
      <p:sp>
        <p:nvSpPr>
          <p:cNvPr id="15" name="Nội dung bài mới">
            <a:extLst>
              <a:ext uri="{FF2B5EF4-FFF2-40B4-BE49-F238E27FC236}">
                <a16:creationId xmlns:a16="http://schemas.microsoft.com/office/drawing/2014/main" xmlns="" id="{897ACCE1-5BA6-419D-8FED-049935E7B92D}"/>
              </a:ext>
            </a:extLst>
          </p:cNvPr>
          <p:cNvSpPr txBox="1"/>
          <p:nvPr/>
        </p:nvSpPr>
        <p:spPr>
          <a:xfrm>
            <a:off x="3539626" y="19878"/>
            <a:ext cx="3497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00B6A2"/>
                </a:solidFill>
                <a:latin typeface="VNI-Avo" pitchFamily="2" charset="0"/>
              </a:rPr>
              <a:t>NGAØY CHUÛ NHAÄT</a:t>
            </a:r>
            <a:endParaRPr lang="vi-VN" sz="2700" b="1">
              <a:solidFill>
                <a:srgbClr val="00B6A2"/>
              </a:solidFill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BA758C12-5276-4A0C-986B-BA2214B1C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04" y="-4034"/>
            <a:ext cx="1178603" cy="964096"/>
          </a:xfrm>
          <a:prstGeom prst="rect">
            <a:avLst/>
          </a:prstGeom>
        </p:spPr>
      </p:pic>
      <p:sp>
        <p:nvSpPr>
          <p:cNvPr id="12" name="Chủ đề 10">
            <a:extLst>
              <a:ext uri="{FF2B5EF4-FFF2-40B4-BE49-F238E27FC236}">
                <a16:creationId xmlns:a16="http://schemas.microsoft.com/office/drawing/2014/main" xmlns="" id="{D1A6F77C-BFA2-4660-8F3E-ECA9ECAB9721}"/>
              </a:ext>
            </a:extLst>
          </p:cNvPr>
          <p:cNvSpPr txBox="1"/>
          <p:nvPr/>
        </p:nvSpPr>
        <p:spPr>
          <a:xfrm>
            <a:off x="1173214" y="-75046"/>
            <a:ext cx="95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300">
                <a:ln w="19050">
                  <a:solidFill>
                    <a:schemeClr val="bg1"/>
                  </a:solidFill>
                </a:ln>
                <a:solidFill>
                  <a:srgbClr val="00B79E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  <a:endParaRPr lang="vi-VN" sz="4800" b="1" spc="-300">
              <a:ln w="19050">
                <a:solidFill>
                  <a:schemeClr val="bg1"/>
                </a:solidFill>
              </a:ln>
              <a:solidFill>
                <a:srgbClr val="00B79E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latin typeface="Quicksand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D492AE08-8053-4380-A3B8-9B609B25A159}"/>
              </a:ext>
            </a:extLst>
          </p:cNvPr>
          <p:cNvSpPr/>
          <p:nvPr/>
        </p:nvSpPr>
        <p:spPr>
          <a:xfrm>
            <a:off x="119867" y="1334668"/>
            <a:ext cx="141075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 nhật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C1DCE027-8203-4D27-9C87-9124192F224A}"/>
              </a:ext>
            </a:extLst>
          </p:cNvPr>
          <p:cNvSpPr/>
          <p:nvPr/>
        </p:nvSpPr>
        <p:spPr>
          <a:xfrm>
            <a:off x="4345854" y="2381316"/>
            <a:ext cx="133932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bật ti vi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B9D4A135-8637-4848-9299-19C1F0B13CCE}"/>
              </a:ext>
            </a:extLst>
          </p:cNvPr>
          <p:cNvSpPr/>
          <p:nvPr/>
        </p:nvSpPr>
        <p:spPr>
          <a:xfrm>
            <a:off x="6606052" y="2381316"/>
            <a:ext cx="125522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ca hát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xmlns="" id="{58562D02-5F0D-4EFB-943B-3414A56E750C}"/>
              </a:ext>
            </a:extLst>
          </p:cNvPr>
          <p:cNvSpPr/>
          <p:nvPr/>
        </p:nvSpPr>
        <p:spPr>
          <a:xfrm>
            <a:off x="4618601" y="4043403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cắt giấy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95C870CD-1DED-4A2F-A31D-55CB6BF88CA7}"/>
              </a:ext>
            </a:extLst>
          </p:cNvPr>
          <p:cNvSpPr/>
          <p:nvPr/>
        </p:nvSpPr>
        <p:spPr>
          <a:xfrm>
            <a:off x="4618601" y="4688803"/>
            <a:ext cx="167857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 lật đật</a:t>
            </a: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xmlns="" id="{5BF34F3A-7FE4-4A64-97D2-7C259E176250}"/>
              </a:ext>
            </a:extLst>
          </p:cNvPr>
          <p:cNvSpPr/>
          <p:nvPr/>
        </p:nvSpPr>
        <p:spPr>
          <a:xfrm>
            <a:off x="2733121" y="4688803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đất sét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xmlns="" id="{D588B899-F451-4E50-BD14-D311B613A5C7}"/>
              </a:ext>
            </a:extLst>
          </p:cNvPr>
          <p:cNvSpPr/>
          <p:nvPr/>
        </p:nvSpPr>
        <p:spPr>
          <a:xfrm>
            <a:off x="2733121" y="4043403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 mắt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xmlns="" id="{43E04CF9-4274-4AE4-9AF1-3CD66F43304C}"/>
              </a:ext>
            </a:extLst>
          </p:cNvPr>
          <p:cNvSpPr/>
          <p:nvPr/>
        </p:nvSpPr>
        <p:spPr>
          <a:xfrm>
            <a:off x="4905170" y="3265735"/>
            <a:ext cx="1683006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gương mặt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xmlns="" id="{FF3666EB-1240-40FE-91DA-6D9C7D8E6DA6}"/>
              </a:ext>
            </a:extLst>
          </p:cNvPr>
          <p:cNvSpPr/>
          <p:nvPr/>
        </p:nvSpPr>
        <p:spPr>
          <a:xfrm>
            <a:off x="599399" y="3622779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cất đồ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xmlns="" id="{E63EEE4F-D62B-4C0A-8D3D-C0412439D2F2}"/>
              </a:ext>
            </a:extLst>
          </p:cNvPr>
          <p:cNvSpPr/>
          <p:nvPr/>
        </p:nvSpPr>
        <p:spPr>
          <a:xfrm>
            <a:off x="118890" y="2478723"/>
            <a:ext cx="1007271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để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xmlns="" id="{D414D4B0-AFCF-4BE8-AF8F-76681DAA0459}"/>
              </a:ext>
            </a:extLst>
          </p:cNvPr>
          <p:cNvSpPr/>
          <p:nvPr/>
        </p:nvSpPr>
        <p:spPr>
          <a:xfrm>
            <a:off x="-146649" y="2478723"/>
            <a:ext cx="1273787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1" name="Rounded Rectangle 12">
            <a:extLst>
              <a:ext uri="{FF2B5EF4-FFF2-40B4-BE49-F238E27FC236}">
                <a16:creationId xmlns:a16="http://schemas.microsoft.com/office/drawing/2014/main" xmlns="" id="{44AF83BA-87C9-4AC6-8C2A-492FBEA368B1}"/>
              </a:ext>
            </a:extLst>
          </p:cNvPr>
          <p:cNvSpPr/>
          <p:nvPr/>
        </p:nvSpPr>
        <p:spPr>
          <a:xfrm>
            <a:off x="2071700" y="2019864"/>
            <a:ext cx="141075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mắt kính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60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/>
      <p:bldP spid="12" grpId="0"/>
      <p:bldP spid="10" grpId="0" animBg="1"/>
      <p:bldP spid="13" grpId="0" animBg="1"/>
      <p:bldP spid="18" grpId="0" animBg="1"/>
      <p:bldP spid="19" grpId="0" animBg="1"/>
      <p:bldP spid="21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29" grpId="0" animBg="1"/>
      <p:bldP spid="29" grpId="1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7216"/>
          <a:stretch/>
        </p:blipFill>
        <p:spPr>
          <a:xfrm>
            <a:off x="284193" y="0"/>
            <a:ext cx="8595492" cy="51435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t="13084" r="892" b="74761"/>
          <a:stretch/>
        </p:blipFill>
        <p:spPr>
          <a:xfrm>
            <a:off x="274254" y="1"/>
            <a:ext cx="8615370" cy="1577646"/>
          </a:xfrm>
          <a:prstGeom prst="rect">
            <a:avLst/>
          </a:prstGeom>
        </p:spPr>
      </p:pic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xmlns="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" y="1385933"/>
            <a:ext cx="484632" cy="336335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xmlns="" id="{E8401929-0936-42E8-A479-7B0AA9744F7A}"/>
              </a:ext>
            </a:extLst>
          </p:cNvPr>
          <p:cNvSpPr txBox="1"/>
          <p:nvPr/>
        </p:nvSpPr>
        <p:spPr>
          <a:xfrm>
            <a:off x="3085566" y="612164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1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xmlns="" id="{FEC6A8CA-DBC8-4C40-ABCD-DE3669F0F65C}"/>
              </a:ext>
            </a:extLst>
          </p:cNvPr>
          <p:cNvSpPr txBox="1"/>
          <p:nvPr/>
        </p:nvSpPr>
        <p:spPr>
          <a:xfrm>
            <a:off x="4217904" y="666605"/>
            <a:ext cx="3057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VNI-Avo" pitchFamily="2" charset="0"/>
              </a:rPr>
              <a:t>at	    aêt     aât</a:t>
            </a:r>
            <a:endParaRPr lang="vi-VN" sz="3000" b="1">
              <a:solidFill>
                <a:schemeClr val="bg1"/>
              </a:solidFill>
            </a:endParaRPr>
          </a:p>
        </p:txBody>
      </p:sp>
      <p:sp>
        <p:nvSpPr>
          <p:cNvPr id="15" name="Nội dung bài mới">
            <a:extLst>
              <a:ext uri="{FF2B5EF4-FFF2-40B4-BE49-F238E27FC236}">
                <a16:creationId xmlns:a16="http://schemas.microsoft.com/office/drawing/2014/main" xmlns="" id="{897ACCE1-5BA6-419D-8FED-049935E7B92D}"/>
              </a:ext>
            </a:extLst>
          </p:cNvPr>
          <p:cNvSpPr txBox="1"/>
          <p:nvPr/>
        </p:nvSpPr>
        <p:spPr>
          <a:xfrm>
            <a:off x="3539626" y="19878"/>
            <a:ext cx="3497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>
                <a:solidFill>
                  <a:srgbClr val="00B6A2"/>
                </a:solidFill>
                <a:latin typeface="VNI-Avo" pitchFamily="2" charset="0"/>
              </a:rPr>
              <a:t>NGAØY CHUÛ NHAÄT</a:t>
            </a:r>
            <a:endParaRPr lang="vi-VN" sz="2700" b="1">
              <a:solidFill>
                <a:srgbClr val="00B6A2"/>
              </a:solidFill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BA758C12-5276-4A0C-986B-BA2214B1C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04" y="-4034"/>
            <a:ext cx="1178603" cy="964096"/>
          </a:xfrm>
          <a:prstGeom prst="rect">
            <a:avLst/>
          </a:prstGeom>
        </p:spPr>
      </p:pic>
      <p:sp>
        <p:nvSpPr>
          <p:cNvPr id="12" name="Chủ đề 10">
            <a:extLst>
              <a:ext uri="{FF2B5EF4-FFF2-40B4-BE49-F238E27FC236}">
                <a16:creationId xmlns:a16="http://schemas.microsoft.com/office/drawing/2014/main" xmlns="" id="{D1A6F77C-BFA2-4660-8F3E-ECA9ECAB9721}"/>
              </a:ext>
            </a:extLst>
          </p:cNvPr>
          <p:cNvSpPr txBox="1"/>
          <p:nvPr/>
        </p:nvSpPr>
        <p:spPr>
          <a:xfrm>
            <a:off x="1173214" y="-75046"/>
            <a:ext cx="95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300">
                <a:ln w="19050">
                  <a:solidFill>
                    <a:schemeClr val="bg1"/>
                  </a:solidFill>
                </a:ln>
                <a:solidFill>
                  <a:srgbClr val="00B79E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  <a:endParaRPr lang="vi-VN" sz="4800" b="1" spc="-300">
              <a:ln w="19050">
                <a:solidFill>
                  <a:schemeClr val="bg1"/>
                </a:solidFill>
              </a:ln>
              <a:solidFill>
                <a:srgbClr val="00B79E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  <a:latin typeface="Quicksand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xmlns="" id="{D492AE08-8053-4380-A3B8-9B609B25A159}"/>
              </a:ext>
            </a:extLst>
          </p:cNvPr>
          <p:cNvSpPr/>
          <p:nvPr/>
        </p:nvSpPr>
        <p:spPr>
          <a:xfrm>
            <a:off x="119867" y="1334668"/>
            <a:ext cx="141075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chủ nhật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C1DCE027-8203-4D27-9C87-9124192F224A}"/>
              </a:ext>
            </a:extLst>
          </p:cNvPr>
          <p:cNvSpPr/>
          <p:nvPr/>
        </p:nvSpPr>
        <p:spPr>
          <a:xfrm>
            <a:off x="4345854" y="2381316"/>
            <a:ext cx="133932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bật ti vi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B9D4A135-8637-4848-9299-19C1F0B13CCE}"/>
              </a:ext>
            </a:extLst>
          </p:cNvPr>
          <p:cNvSpPr/>
          <p:nvPr/>
        </p:nvSpPr>
        <p:spPr>
          <a:xfrm>
            <a:off x="6606052" y="2381316"/>
            <a:ext cx="1255228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ca hát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xmlns="" id="{58562D02-5F0D-4EFB-943B-3414A56E750C}"/>
              </a:ext>
            </a:extLst>
          </p:cNvPr>
          <p:cNvSpPr/>
          <p:nvPr/>
        </p:nvSpPr>
        <p:spPr>
          <a:xfrm>
            <a:off x="4618601" y="4043403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cắt giấy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xmlns="" id="{95C870CD-1DED-4A2F-A31D-55CB6BF88CA7}"/>
              </a:ext>
            </a:extLst>
          </p:cNvPr>
          <p:cNvSpPr/>
          <p:nvPr/>
        </p:nvSpPr>
        <p:spPr>
          <a:xfrm>
            <a:off x="4618601" y="4688803"/>
            <a:ext cx="167857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con lật đật</a:t>
            </a: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xmlns="" id="{5BF34F3A-7FE4-4A64-97D2-7C259E176250}"/>
              </a:ext>
            </a:extLst>
          </p:cNvPr>
          <p:cNvSpPr/>
          <p:nvPr/>
        </p:nvSpPr>
        <p:spPr>
          <a:xfrm>
            <a:off x="2733121" y="4688803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đất sét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xmlns="" id="{D588B899-F451-4E50-BD14-D311B613A5C7}"/>
              </a:ext>
            </a:extLst>
          </p:cNvPr>
          <p:cNvSpPr/>
          <p:nvPr/>
        </p:nvSpPr>
        <p:spPr>
          <a:xfrm>
            <a:off x="2733121" y="4043403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con mắt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xmlns="" id="{43E04CF9-4274-4AE4-9AF1-3CD66F43304C}"/>
              </a:ext>
            </a:extLst>
          </p:cNvPr>
          <p:cNvSpPr/>
          <p:nvPr/>
        </p:nvSpPr>
        <p:spPr>
          <a:xfrm>
            <a:off x="4905170" y="3265735"/>
            <a:ext cx="203909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gương mặt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xmlns="" id="{FF3666EB-1240-40FE-91DA-6D9C7D8E6DA6}"/>
              </a:ext>
            </a:extLst>
          </p:cNvPr>
          <p:cNvSpPr/>
          <p:nvPr/>
        </p:nvSpPr>
        <p:spPr>
          <a:xfrm>
            <a:off x="599399" y="3622779"/>
            <a:ext cx="133932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cất đồ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xmlns="" id="{E63EEE4F-D62B-4C0A-8D3D-C0412439D2F2}"/>
              </a:ext>
            </a:extLst>
          </p:cNvPr>
          <p:cNvSpPr/>
          <p:nvPr/>
        </p:nvSpPr>
        <p:spPr>
          <a:xfrm>
            <a:off x="118890" y="2478723"/>
            <a:ext cx="1007271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để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xmlns="" id="{D414D4B0-AFCF-4BE8-AF8F-76681DAA0459}"/>
              </a:ext>
            </a:extLst>
          </p:cNvPr>
          <p:cNvSpPr/>
          <p:nvPr/>
        </p:nvSpPr>
        <p:spPr>
          <a:xfrm>
            <a:off x="119867" y="2478723"/>
            <a:ext cx="1007271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đặt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31" name="Rounded Rectangle 12">
            <a:extLst>
              <a:ext uri="{FF2B5EF4-FFF2-40B4-BE49-F238E27FC236}">
                <a16:creationId xmlns:a16="http://schemas.microsoft.com/office/drawing/2014/main" xmlns="" id="{44AF83BA-87C9-4AC6-8C2A-492FBEA368B1}"/>
              </a:ext>
            </a:extLst>
          </p:cNvPr>
          <p:cNvSpPr/>
          <p:nvPr/>
        </p:nvSpPr>
        <p:spPr>
          <a:xfrm>
            <a:off x="2071700" y="2019864"/>
            <a:ext cx="141075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ViNI AVO"/>
                <a:cs typeface="Arial-SGK-TV" pitchFamily="2" charset="0"/>
                <a:sym typeface="Arial"/>
              </a:rPr>
              <a:t>mắt kính</a:t>
            </a:r>
            <a:endParaRPr lang="en-US" sz="2400" kern="0" dirty="0">
              <a:solidFill>
                <a:srgbClr val="000000"/>
              </a:solidFill>
              <a:latin typeface="ViNI AVO"/>
              <a:cs typeface="Arial-SGK-TV" pitchFamily="2" charset="0"/>
              <a:sym typeface="Arial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xmlns="" id="{909966D3-902B-43F6-9F69-C78A1B0C4576}"/>
              </a:ext>
            </a:extLst>
          </p:cNvPr>
          <p:cNvSpPr/>
          <p:nvPr/>
        </p:nvSpPr>
        <p:spPr>
          <a:xfrm>
            <a:off x="7305259" y="236104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at</a:t>
            </a:r>
            <a:endParaRPr lang="vi-VN" sz="24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xmlns="" id="{ECB31611-2DEE-4832-8675-E932CC9A4B8D}"/>
              </a:ext>
            </a:extLst>
          </p:cNvPr>
          <p:cNvSpPr/>
          <p:nvPr/>
        </p:nvSpPr>
        <p:spPr>
          <a:xfrm>
            <a:off x="6318354" y="3246283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ăt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xmlns="" id="{0976FF32-A1AA-43B7-B9D9-05432C874444}"/>
              </a:ext>
            </a:extLst>
          </p:cNvPr>
          <p:cNvSpPr/>
          <p:nvPr/>
        </p:nvSpPr>
        <p:spPr>
          <a:xfrm>
            <a:off x="3600148" y="4022882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ăt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xmlns="" id="{70B7D74A-07BA-44BA-A749-4ED19D8408F2}"/>
              </a:ext>
            </a:extLst>
          </p:cNvPr>
          <p:cNvSpPr/>
          <p:nvPr/>
        </p:nvSpPr>
        <p:spPr>
          <a:xfrm>
            <a:off x="2358172" y="2005319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ăt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xmlns="" id="{AFFCB2AB-AA0A-44BA-A59A-ACCBA981534A}"/>
              </a:ext>
            </a:extLst>
          </p:cNvPr>
          <p:cNvSpPr/>
          <p:nvPr/>
        </p:nvSpPr>
        <p:spPr>
          <a:xfrm>
            <a:off x="4824924" y="402647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ăt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xmlns="" id="{60942B07-5873-4C23-AAA4-7607ED3E9B8D}"/>
              </a:ext>
            </a:extLst>
          </p:cNvPr>
          <p:cNvSpPr/>
          <p:nvPr/>
        </p:nvSpPr>
        <p:spPr>
          <a:xfrm>
            <a:off x="490432" y="246184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ăt</a:t>
            </a:r>
            <a:endParaRPr lang="vi-VN" sz="2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xmlns="" id="{DAC15923-526B-4F95-8140-DCB679D4D6AB}"/>
              </a:ext>
            </a:extLst>
          </p:cNvPr>
          <p:cNvSpPr/>
          <p:nvPr/>
        </p:nvSpPr>
        <p:spPr>
          <a:xfrm>
            <a:off x="1064512" y="131368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ât</a:t>
            </a:r>
            <a:endParaRPr lang="vi-VN" sz="240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CF3BB514-B5CB-476E-9055-45A115C389C1}"/>
              </a:ext>
            </a:extLst>
          </p:cNvPr>
          <p:cNvSpPr/>
          <p:nvPr/>
        </p:nvSpPr>
        <p:spPr>
          <a:xfrm>
            <a:off x="4613867" y="236538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ât</a:t>
            </a:r>
            <a:endParaRPr lang="vi-VN" sz="240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xmlns="" id="{68375D61-8D15-422B-B331-3A2DC5FD73A6}"/>
              </a:ext>
            </a:extLst>
          </p:cNvPr>
          <p:cNvSpPr/>
          <p:nvPr/>
        </p:nvSpPr>
        <p:spPr>
          <a:xfrm>
            <a:off x="3025176" y="466927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ât</a:t>
            </a:r>
            <a:endParaRPr lang="vi-VN" sz="240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40" name="Rectangle 10">
            <a:extLst>
              <a:ext uri="{FF2B5EF4-FFF2-40B4-BE49-F238E27FC236}">
                <a16:creationId xmlns:a16="http://schemas.microsoft.com/office/drawing/2014/main" xmlns="" id="{BA3469B7-92AA-4C2A-9493-7824F4F7F3CB}"/>
              </a:ext>
            </a:extLst>
          </p:cNvPr>
          <p:cNvSpPr/>
          <p:nvPr/>
        </p:nvSpPr>
        <p:spPr>
          <a:xfrm>
            <a:off x="5310854" y="4671076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ât</a:t>
            </a:r>
            <a:endParaRPr lang="vi-VN" sz="240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xmlns="" id="{23C378D1-6554-4C14-BA11-D1B67C91C162}"/>
              </a:ext>
            </a:extLst>
          </p:cNvPr>
          <p:cNvSpPr/>
          <p:nvPr/>
        </p:nvSpPr>
        <p:spPr>
          <a:xfrm>
            <a:off x="5814775" y="4670923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ât</a:t>
            </a:r>
            <a:endParaRPr lang="vi-VN" sz="240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xmlns="" id="{D88BBA05-E41B-4946-97A2-36784903075C}"/>
              </a:ext>
            </a:extLst>
          </p:cNvPr>
          <p:cNvSpPr/>
          <p:nvPr/>
        </p:nvSpPr>
        <p:spPr>
          <a:xfrm>
            <a:off x="915441" y="360664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I AVO"/>
                <a:cs typeface="Arial-SGK-TV" pitchFamily="2" charset="0"/>
                <a:sym typeface="Arial"/>
              </a:rPr>
              <a:t>ât</a:t>
            </a:r>
            <a:endParaRPr lang="vi-VN" sz="240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I AVO"/>
            </a:endParaRPr>
          </a:p>
        </p:txBody>
      </p:sp>
    </p:spTree>
    <p:extLst>
      <p:ext uri="{BB962C8B-B14F-4D97-AF65-F5344CB8AC3E}">
        <p14:creationId xmlns:p14="http://schemas.microsoft.com/office/powerpoint/2010/main" val="3766595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3.7037E-6 L -2.77778E-7 -0.07222 " pathEditMode="relative" rAng="0" ptsTypes="AA">
                                      <p:cBhvr>
                                        <p:cTn id="6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6 -0.00155 L -2.77778E-6 -0.07377 " pathEditMode="relative" rAng="0" ptsTypes="AA">
                                      <p:cBhvr>
                                        <p:cTn id="14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0.00154 L -1.94444E-6 -0.07376 " pathEditMode="relative" rAng="0" ptsTypes="AA">
                                      <p:cBhvr>
                                        <p:cTn id="21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0.00155 L -4.44444E-6 -0.07377 " pathEditMode="relative" rAng="0" ptsTypes="AA">
                                      <p:cBhvr>
                                        <p:cTn id="28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50"/>
                            </p:stCondLst>
                            <p:childTnLst>
                              <p:par>
                                <p:cTn id="3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0.00154 L 3.88889E-6 -0.07377 " pathEditMode="relative" rAng="0" ptsTypes="AA">
                                      <p:cBhvr>
                                        <p:cTn id="35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0"/>
                            </p:stCondLst>
                            <p:childTnLst>
                              <p:par>
                                <p:cTn id="4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0.00155 L 2.22222E-6 -0.07377 " pathEditMode="relative" rAng="0" ptsTypes="AA">
                                      <p:cBhvr>
                                        <p:cTn id="42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0.00154 L -1.38889E-6 -0.07377 " pathEditMode="relative" rAng="0" ptsTypes="AA">
                                      <p:cBhvr>
                                        <p:cTn id="50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"/>
                            </p:stCondLst>
                            <p:childTnLst>
                              <p:par>
                                <p:cTn id="5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0.00154 L 4.16667E-6 -0.07377 " pathEditMode="relative" rAng="0" ptsTypes="AA">
                                      <p:cBhvr>
                                        <p:cTn id="57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"/>
                            </p:stCondLst>
                            <p:childTnLst>
                              <p:par>
                                <p:cTn id="6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-0.00154 L -4.72222E-6 -0.07377 " pathEditMode="relative" rAng="0" ptsTypes="AA">
                                      <p:cBhvr>
                                        <p:cTn id="64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50"/>
                            </p:stCondLst>
                            <p:childTnLst>
                              <p:par>
                                <p:cTn id="7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0.00155 L -1.11111E-6 -0.07377 " pathEditMode="relative" rAng="0" ptsTypes="AA">
                                      <p:cBhvr>
                                        <p:cTn id="71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-0.00155 L 5.55556E-7 -0.07377 " pathEditMode="relative" rAng="0" ptsTypes="AA">
                                      <p:cBhvr>
                                        <p:cTn id="78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-0.00155 L 4.44444E-6 -0.07377 " pathEditMode="relative" rAng="0" ptsTypes="AA">
                                      <p:cBhvr>
                                        <p:cTn id="85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 b="1168"/>
          <a:stretch/>
        </p:blipFill>
        <p:spPr>
          <a:xfrm>
            <a:off x="4544665" y="232384"/>
            <a:ext cx="4245453" cy="3788845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750184" y="547232"/>
            <a:ext cx="9060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at</a:t>
            </a:r>
          </a:p>
        </p:txBody>
      </p:sp>
      <p:grpSp>
        <p:nvGrpSpPr>
          <p:cNvPr id="43" name="Group 1">
            <a:extLst>
              <a:ext uri="{FF2B5EF4-FFF2-40B4-BE49-F238E27FC236}">
                <a16:creationId xmlns:a16="http://schemas.microsoft.com/office/drawing/2014/main" xmlns="" id="{3BD1974A-4534-46DA-8739-5C8ECD4B8976}"/>
              </a:ext>
            </a:extLst>
          </p:cNvPr>
          <p:cNvGrpSpPr/>
          <p:nvPr/>
        </p:nvGrpSpPr>
        <p:grpSpPr>
          <a:xfrm>
            <a:off x="256915" y="1712233"/>
            <a:ext cx="3892554" cy="2088097"/>
            <a:chOff x="256915" y="1809055"/>
            <a:chExt cx="3892554" cy="2088097"/>
          </a:xfrm>
        </p:grpSpPr>
        <p:sp>
          <p:nvSpPr>
            <p:cNvPr id="44" name="Rectangle 1">
              <a:extLst>
                <a:ext uri="{FF2B5EF4-FFF2-40B4-BE49-F238E27FC236}">
                  <a16:creationId xmlns:a16="http://schemas.microsoft.com/office/drawing/2014/main" xmlns="" id="{48175217-B4C0-43D0-8203-73D755450133}"/>
                </a:ext>
              </a:extLst>
            </p:cNvPr>
            <p:cNvSpPr/>
            <p:nvPr/>
          </p:nvSpPr>
          <p:spPr>
            <a:xfrm>
              <a:off x="256915" y="1809055"/>
              <a:ext cx="1911463" cy="1104899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h</a:t>
              </a: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xmlns="" id="{D539708E-1575-4D64-B2EC-13A2822BCA61}"/>
                </a:ext>
              </a:extLst>
            </p:cNvPr>
            <p:cNvSpPr/>
            <p:nvPr/>
          </p:nvSpPr>
          <p:spPr>
            <a:xfrm>
              <a:off x="2238372" y="1809055"/>
              <a:ext cx="1911096" cy="1106424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at</a:t>
              </a: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xmlns="" id="{68F62BC8-5E67-4867-9E3E-9D834B2C08B5}"/>
                </a:ext>
              </a:extLst>
            </p:cNvPr>
            <p:cNvSpPr/>
            <p:nvPr/>
          </p:nvSpPr>
          <p:spPr>
            <a:xfrm>
              <a:off x="256915" y="2970372"/>
              <a:ext cx="3892554" cy="926780"/>
            </a:xfrm>
            <a:prstGeom prst="rect">
              <a:avLst/>
            </a:prstGeom>
            <a:solidFill>
              <a:srgbClr val="BFE2DB"/>
            </a:solidFill>
            <a:ln w="19050">
              <a:solidFill>
                <a:srgbClr val="F2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h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t</a:t>
              </a:r>
            </a:p>
          </p:txBody>
        </p:sp>
      </p:grpSp>
      <p:sp>
        <p:nvSpPr>
          <p:cNvPr id="35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5419293" y="3957086"/>
            <a:ext cx="24961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ca h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16103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25248</TotalTime>
  <Words>499</Words>
  <Application>Microsoft Office PowerPoint</Application>
  <PresentationFormat>On-screen Show (16:9)</PresentationFormat>
  <Paragraphs>235</Paragraphs>
  <Slides>44</Slides>
  <Notes>35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Le;smalldragonflies@gmail.com</dc:creator>
  <dc:description>Lưu hành nội bộ trong nhóm Zalo CTST. Vui lòng không tải lên các trang web và mạng xã hội Facebook. Cảm ơn !!!</dc:description>
  <cp:lastModifiedBy>Windows User</cp:lastModifiedBy>
  <cp:revision>4569</cp:revision>
  <dcterms:created xsi:type="dcterms:W3CDTF">2020-09-09T13:29:14Z</dcterms:created>
  <dcterms:modified xsi:type="dcterms:W3CDTF">2021-11-20T08:39:17Z</dcterms:modified>
</cp:coreProperties>
</file>